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81" r:id="rId5"/>
    <p:sldId id="282" r:id="rId6"/>
    <p:sldId id="283" r:id="rId7"/>
    <p:sldId id="295" r:id="rId8"/>
    <p:sldId id="296" r:id="rId9"/>
    <p:sldId id="294" r:id="rId10"/>
    <p:sldId id="297" r:id="rId11"/>
    <p:sldId id="290" r:id="rId12"/>
  </p:sldIdLst>
  <p:sldSz cx="10058400" cy="7772400"/>
  <p:notesSz cx="6858000" cy="9144000"/>
  <p:defaultTextStyle>
    <a:defPPr>
      <a:defRPr lang="en-US"/>
    </a:defPPr>
    <a:lvl1pPr marL="0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1pPr>
    <a:lvl2pPr marL="509270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2pPr>
    <a:lvl3pPr marL="1018540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3pPr>
    <a:lvl4pPr marL="1528445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4pPr>
    <a:lvl5pPr marL="2037715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5pPr>
    <a:lvl6pPr marL="2546985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6pPr>
    <a:lvl7pPr marL="3056255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7pPr>
    <a:lvl8pPr marL="3566160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8pPr>
    <a:lvl9pPr marL="4075430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B21BD05-0AFB-0A95-7667-C65993416782}" name="Papa-Madiara Sene" initials="PS" userId="S::papa-madiara.sene@etu.univ-smb.fr::3095c3e5-2e0b-4de2-a5fa-758dccb09853" providerId="AD"/>
  <p188:author id="{B0A3660C-66C1-DEE5-A6B5-C01CD5E5C58D}" name="Samsaam-Ali Baig" initials="SB" userId="S::samsaam-ali.baig@etu.univ-smb.fr::e774e39e-b71f-495a-b2c4-4031f2c15ea7" providerId="AD"/>
  <p188:author id="{2E6BE547-99B0-759E-9CE8-A5D748F8ED1A}" name="Samsaam-Ali Baig" initials="SB" userId="S::Samsaam-Ali.Baig@etu.univ-smb.fr::e774e39e-b71f-495a-b2c4-4031f2c15ea7" providerId="AD"/>
  <p188:author id="{429B196D-971B-6E34-7C9C-AFFEB75118D6}" name="Sidy Thiaw" initials="ST" userId="S::sidy.thiaw@etu.univ-smb.fr::3f896d6d-6d11-4f26-a8ab-d06947f03d3c" providerId="AD"/>
  <p188:author id="{CC542680-FC06-7163-068E-FF439AEABF90}" name="Zad Abou-Jaoude" initials="ZA" userId="S::Zad.Abou-Jaoude@etu.univ-smb.fr::c3f33ae0-34c3-43cb-b9bd-d8041c9be23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8E071E-65C8-4A41-8C85-1C3A66DF89C5}" v="4" dt="2025-11-23T16:29:26.607"/>
    <p1510:client id="{57FE5202-56A1-46C3-AE7D-3966EADFC13E}" v="281" dt="2025-11-24T12:35:55.343"/>
    <p1510:client id="{9B7EB258-21D9-3F93-B779-F12CDE973CF9}" v="146" dt="2025-11-23T22:33:29.777"/>
    <p1510:client id="{A743F2B4-1069-42E1-BA8F-B2ED4668A3DF}" v="101" dt="2025-11-24T13:14:37.156"/>
    <p1510:client id="{C7A5801F-8C4B-6237-3B55-194B256A54EE}" v="108" dt="2025-11-24T00:26:01.8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448"/>
        <p:guide pos="3168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onghe Qiao" userId="S::zhonghe.qiao@etu.univ-smb.fr::472d3d76-7dba-4840-b8ac-a2e866428f86" providerId="AD" clId="Web-{C7A5801F-8C4B-6237-3B55-194B256A54EE}"/>
    <pc:docChg chg="addSld modSld">
      <pc:chgData name="Zhonghe Qiao" userId="S::zhonghe.qiao@etu.univ-smb.fr::472d3d76-7dba-4840-b8ac-a2e866428f86" providerId="AD" clId="Web-{C7A5801F-8C4B-6237-3B55-194B256A54EE}" dt="2025-11-24T00:26:01.868" v="74" actId="1076"/>
      <pc:docMkLst>
        <pc:docMk/>
      </pc:docMkLst>
      <pc:sldChg chg="modSp">
        <pc:chgData name="Zhonghe Qiao" userId="S::zhonghe.qiao@etu.univ-smb.fr::472d3d76-7dba-4840-b8ac-a2e866428f86" providerId="AD" clId="Web-{C7A5801F-8C4B-6237-3B55-194B256A54EE}" dt="2025-11-24T00:16:48.197" v="23" actId="20577"/>
        <pc:sldMkLst>
          <pc:docMk/>
          <pc:sldMk cId="0" sldId="290"/>
        </pc:sldMkLst>
        <pc:spChg chg="mod">
          <ac:chgData name="Zhonghe Qiao" userId="S::zhonghe.qiao@etu.univ-smb.fr::472d3d76-7dba-4840-b8ac-a2e866428f86" providerId="AD" clId="Web-{C7A5801F-8C4B-6237-3B55-194B256A54EE}" dt="2025-11-24T00:16:48.197" v="23" actId="20577"/>
          <ac:spMkLst>
            <pc:docMk/>
            <pc:sldMk cId="0" sldId="290"/>
            <ac:spMk id="3" creationId="{FEE34DD7-9329-313A-2BE2-551851763D05}"/>
          </ac:spMkLst>
        </pc:spChg>
        <pc:spChg chg="mod">
          <ac:chgData name="Zhonghe Qiao" userId="S::zhonghe.qiao@etu.univ-smb.fr::472d3d76-7dba-4840-b8ac-a2e866428f86" providerId="AD" clId="Web-{C7A5801F-8C4B-6237-3B55-194B256A54EE}" dt="2025-11-24T00:16:05.008" v="14" actId="20577"/>
          <ac:spMkLst>
            <pc:docMk/>
            <pc:sldMk cId="0" sldId="290"/>
            <ac:spMk id="5" creationId="{00000000-0000-0000-0000-000000000000}"/>
          </ac:spMkLst>
        </pc:spChg>
      </pc:sldChg>
      <pc:sldChg chg="addSp delSp modSp new">
        <pc:chgData name="Zhonghe Qiao" userId="S::zhonghe.qiao@etu.univ-smb.fr::472d3d76-7dba-4840-b8ac-a2e866428f86" providerId="AD" clId="Web-{C7A5801F-8C4B-6237-3B55-194B256A54EE}" dt="2025-11-24T00:26:01.868" v="74" actId="1076"/>
        <pc:sldMkLst>
          <pc:docMk/>
          <pc:sldMk cId="3579562318" sldId="297"/>
        </pc:sldMkLst>
        <pc:spChg chg="del">
          <ac:chgData name="Zhonghe Qiao" userId="S::zhonghe.qiao@etu.univ-smb.fr::472d3d76-7dba-4840-b8ac-a2e866428f86" providerId="AD" clId="Web-{C7A5801F-8C4B-6237-3B55-194B256A54EE}" dt="2025-11-24T00:21:49.676" v="24"/>
          <ac:spMkLst>
            <pc:docMk/>
            <pc:sldMk cId="3579562318" sldId="297"/>
            <ac:spMk id="2" creationId="{83CC5A8C-388B-1A24-3484-2AA9C633D836}"/>
          </ac:spMkLst>
        </pc:spChg>
        <pc:spChg chg="mod">
          <ac:chgData name="Zhonghe Qiao" userId="S::zhonghe.qiao@etu.univ-smb.fr::472d3d76-7dba-4840-b8ac-a2e866428f86" providerId="AD" clId="Web-{C7A5801F-8C4B-6237-3B55-194B256A54EE}" dt="2025-11-24T00:15:23.601" v="3" actId="20577"/>
          <ac:spMkLst>
            <pc:docMk/>
            <pc:sldMk cId="3579562318" sldId="297"/>
            <ac:spMk id="3" creationId="{AD946C59-98C8-0F15-89E1-914188B554C6}"/>
          </ac:spMkLst>
        </pc:spChg>
        <pc:spChg chg="add del mod">
          <ac:chgData name="Zhonghe Qiao" userId="S::zhonghe.qiao@etu.univ-smb.fr::472d3d76-7dba-4840-b8ac-a2e866428f86" providerId="AD" clId="Web-{C7A5801F-8C4B-6237-3B55-194B256A54EE}" dt="2025-11-24T00:15:31.211" v="7"/>
          <ac:spMkLst>
            <pc:docMk/>
            <pc:sldMk cId="3579562318" sldId="297"/>
            <ac:spMk id="4" creationId="{467F3286-5AAC-B4B3-9EE6-41A80308CD06}"/>
          </ac:spMkLst>
        </pc:spChg>
        <pc:spChg chg="add">
          <ac:chgData name="Zhonghe Qiao" userId="S::zhonghe.qiao@etu.univ-smb.fr::472d3d76-7dba-4840-b8ac-a2e866428f86" providerId="AD" clId="Web-{C7A5801F-8C4B-6237-3B55-194B256A54EE}" dt="2025-11-24T00:15:33.914" v="8"/>
          <ac:spMkLst>
            <pc:docMk/>
            <pc:sldMk cId="3579562318" sldId="297"/>
            <ac:spMk id="6" creationId="{F6BA8B09-04DC-13C0-1DB6-DCC84E060DC9}"/>
          </ac:spMkLst>
        </pc:spChg>
        <pc:spChg chg="add mod">
          <ac:chgData name="Zhonghe Qiao" userId="S::zhonghe.qiao@etu.univ-smb.fr::472d3d76-7dba-4840-b8ac-a2e866428f86" providerId="AD" clId="Web-{C7A5801F-8C4B-6237-3B55-194B256A54EE}" dt="2025-11-24T00:15:43.195" v="10" actId="20577"/>
          <ac:spMkLst>
            <pc:docMk/>
            <pc:sldMk cId="3579562318" sldId="297"/>
            <ac:spMk id="8" creationId="{B72F6A7B-F8D4-0CD1-A77B-238EF81F8EAC}"/>
          </ac:spMkLst>
        </pc:spChg>
        <pc:spChg chg="add mod">
          <ac:chgData name="Zhonghe Qiao" userId="S::zhonghe.qiao@etu.univ-smb.fr::472d3d76-7dba-4840-b8ac-a2e866428f86" providerId="AD" clId="Web-{C7A5801F-8C4B-6237-3B55-194B256A54EE}" dt="2025-11-24T00:23:51.969" v="40" actId="1076"/>
          <ac:spMkLst>
            <pc:docMk/>
            <pc:sldMk cId="3579562318" sldId="297"/>
            <ac:spMk id="11" creationId="{97F6CFAC-4227-5531-FA01-BC2A635FAB69}"/>
          </ac:spMkLst>
        </pc:spChg>
        <pc:spChg chg="add mod">
          <ac:chgData name="Zhonghe Qiao" userId="S::zhonghe.qiao@etu.univ-smb.fr::472d3d76-7dba-4840-b8ac-a2e866428f86" providerId="AD" clId="Web-{C7A5801F-8C4B-6237-3B55-194B256A54EE}" dt="2025-11-24T00:24:12.470" v="49" actId="20577"/>
          <ac:spMkLst>
            <pc:docMk/>
            <pc:sldMk cId="3579562318" sldId="297"/>
            <ac:spMk id="12" creationId="{0A70263A-7B4D-2FE2-137F-3BE7CD26C09A}"/>
          </ac:spMkLst>
        </pc:spChg>
        <pc:spChg chg="add del">
          <ac:chgData name="Zhonghe Qiao" userId="S::zhonghe.qiao@etu.univ-smb.fr::472d3d76-7dba-4840-b8ac-a2e866428f86" providerId="AD" clId="Web-{C7A5801F-8C4B-6237-3B55-194B256A54EE}" dt="2025-11-24T00:24:42.082" v="51"/>
          <ac:spMkLst>
            <pc:docMk/>
            <pc:sldMk cId="3579562318" sldId="297"/>
            <ac:spMk id="13" creationId="{19EF6F93-F43B-913C-75A6-18DDDD9A2815}"/>
          </ac:spMkLst>
        </pc:spChg>
        <pc:spChg chg="add mod">
          <ac:chgData name="Zhonghe Qiao" userId="S::zhonghe.qiao@etu.univ-smb.fr::472d3d76-7dba-4840-b8ac-a2e866428f86" providerId="AD" clId="Web-{C7A5801F-8C4B-6237-3B55-194B256A54EE}" dt="2025-11-24T00:26:01.868" v="74" actId="1076"/>
          <ac:spMkLst>
            <pc:docMk/>
            <pc:sldMk cId="3579562318" sldId="297"/>
            <ac:spMk id="14" creationId="{9F46B7AD-941F-C848-A722-7DC5D7AE19A9}"/>
          </ac:spMkLst>
        </pc:spChg>
        <pc:picChg chg="add mod ord">
          <ac:chgData name="Zhonghe Qiao" userId="S::zhonghe.qiao@etu.univ-smb.fr::472d3d76-7dba-4840-b8ac-a2e866428f86" providerId="AD" clId="Web-{C7A5801F-8C4B-6237-3B55-194B256A54EE}" dt="2025-11-24T00:22:28.024" v="31" actId="1076"/>
          <ac:picMkLst>
            <pc:docMk/>
            <pc:sldMk cId="3579562318" sldId="297"/>
            <ac:picMk id="9" creationId="{3EFBCA97-3F83-EBB3-CA9D-84F53CCC8BF1}"/>
          </ac:picMkLst>
        </pc:picChg>
        <pc:picChg chg="add mod">
          <ac:chgData name="Zhonghe Qiao" userId="S::zhonghe.qiao@etu.univ-smb.fr::472d3d76-7dba-4840-b8ac-a2e866428f86" providerId="AD" clId="Web-{C7A5801F-8C4B-6237-3B55-194B256A54EE}" dt="2025-11-24T00:23:56.110" v="41" actId="1076"/>
          <ac:picMkLst>
            <pc:docMk/>
            <pc:sldMk cId="3579562318" sldId="297"/>
            <ac:picMk id="10" creationId="{F9184323-C86F-E257-76DB-EA211CB356E8}"/>
          </ac:picMkLst>
        </pc:picChg>
      </pc:sldChg>
    </pc:docChg>
  </pc:docChgLst>
  <pc:docChgLst>
    <pc:chgData name="Samsaam-Ali Baig" userId="S::samsaam-ali.baig@etu.univ-smb.fr::e774e39e-b71f-495a-b2c4-4031f2c15ea7" providerId="AD" clId="Web-{09046C95-2E19-56C5-AD4F-7958C2F69F25}"/>
    <pc:docChg chg="delSld modSld">
      <pc:chgData name="Samsaam-Ali Baig" userId="S::samsaam-ali.baig@etu.univ-smb.fr::e774e39e-b71f-495a-b2c4-4031f2c15ea7" providerId="AD" clId="Web-{09046C95-2E19-56C5-AD4F-7958C2F69F25}" dt="2025-11-16T12:58:42.589" v="87" actId="20577"/>
      <pc:docMkLst>
        <pc:docMk/>
      </pc:docMkLst>
      <pc:sldChg chg="modSp">
        <pc:chgData name="Samsaam-Ali Baig" userId="S::samsaam-ali.baig@etu.univ-smb.fr::e774e39e-b71f-495a-b2c4-4031f2c15ea7" providerId="AD" clId="Web-{09046C95-2E19-56C5-AD4F-7958C2F69F25}" dt="2025-11-16T12:50:57.068" v="2" actId="20577"/>
        <pc:sldMkLst>
          <pc:docMk/>
          <pc:sldMk cId="0" sldId="281"/>
        </pc:sldMkLst>
        <pc:spChg chg="mod">
          <ac:chgData name="Samsaam-Ali Baig" userId="S::samsaam-ali.baig@etu.univ-smb.fr::e774e39e-b71f-495a-b2c4-4031f2c15ea7" providerId="AD" clId="Web-{09046C95-2E19-56C5-AD4F-7958C2F69F25}" dt="2025-11-16T12:50:57.068" v="2" actId="20577"/>
          <ac:spMkLst>
            <pc:docMk/>
            <pc:sldMk cId="0" sldId="281"/>
            <ac:spMk id="3" creationId="{00000000-0000-0000-0000-000000000000}"/>
          </ac:spMkLst>
        </pc:spChg>
      </pc:sldChg>
      <pc:sldChg chg="modSp">
        <pc:chgData name="Samsaam-Ali Baig" userId="S::samsaam-ali.baig@etu.univ-smb.fr::e774e39e-b71f-495a-b2c4-4031f2c15ea7" providerId="AD" clId="Web-{09046C95-2E19-56C5-AD4F-7958C2F69F25}" dt="2025-11-16T12:55:34.046" v="23" actId="20577"/>
        <pc:sldMkLst>
          <pc:docMk/>
          <pc:sldMk cId="0" sldId="282"/>
        </pc:sldMkLst>
        <pc:spChg chg="mod">
          <ac:chgData name="Samsaam-Ali Baig" userId="S::samsaam-ali.baig@etu.univ-smb.fr::e774e39e-b71f-495a-b2c4-4031f2c15ea7" providerId="AD" clId="Web-{09046C95-2E19-56C5-AD4F-7958C2F69F25}" dt="2025-11-16T12:55:34.046" v="23" actId="20577"/>
          <ac:spMkLst>
            <pc:docMk/>
            <pc:sldMk cId="0" sldId="282"/>
            <ac:spMk id="2" creationId="{00000000-0000-0000-0000-000000000000}"/>
          </ac:spMkLst>
        </pc:spChg>
      </pc:sldChg>
      <pc:sldChg chg="modSp">
        <pc:chgData name="Samsaam-Ali Baig" userId="S::samsaam-ali.baig@etu.univ-smb.fr::e774e39e-b71f-495a-b2c4-4031f2c15ea7" providerId="AD" clId="Web-{09046C95-2E19-56C5-AD4F-7958C2F69F25}" dt="2025-11-16T12:58:42.589" v="87" actId="20577"/>
        <pc:sldMkLst>
          <pc:docMk/>
          <pc:sldMk cId="0" sldId="283"/>
        </pc:sldMkLst>
        <pc:spChg chg="mod">
          <ac:chgData name="Samsaam-Ali Baig" userId="S::samsaam-ali.baig@etu.univ-smb.fr::e774e39e-b71f-495a-b2c4-4031f2c15ea7" providerId="AD" clId="Web-{09046C95-2E19-56C5-AD4F-7958C2F69F25}" dt="2025-11-16T12:58:42.589" v="87" actId="20577"/>
          <ac:spMkLst>
            <pc:docMk/>
            <pc:sldMk cId="0" sldId="283"/>
            <ac:spMk id="3" creationId="{00000000-0000-0000-0000-000000000000}"/>
          </ac:spMkLst>
        </pc:spChg>
      </pc:sldChg>
      <pc:sldChg chg="delSp">
        <pc:chgData name="Samsaam-Ali Baig" userId="S::samsaam-ali.baig@etu.univ-smb.fr::e774e39e-b71f-495a-b2c4-4031f2c15ea7" providerId="AD" clId="Web-{09046C95-2E19-56C5-AD4F-7958C2F69F25}" dt="2025-11-16T12:57:41.211" v="63"/>
        <pc:sldMkLst>
          <pc:docMk/>
          <pc:sldMk cId="0" sldId="290"/>
        </pc:sldMkLst>
      </pc:sldChg>
      <pc:sldChg chg="delSp">
        <pc:chgData name="Samsaam-Ali Baig" userId="S::samsaam-ali.baig@etu.univ-smb.fr::e774e39e-b71f-495a-b2c4-4031f2c15ea7" providerId="AD" clId="Web-{09046C95-2E19-56C5-AD4F-7958C2F69F25}" dt="2025-11-16T12:56:52.974" v="53"/>
        <pc:sldMkLst>
          <pc:docMk/>
          <pc:sldMk cId="0" sldId="294"/>
        </pc:sldMkLst>
      </pc:sldChg>
      <pc:sldChg chg="del">
        <pc:chgData name="Samsaam-Ali Baig" userId="S::samsaam-ali.baig@etu.univ-smb.fr::e774e39e-b71f-495a-b2c4-4031f2c15ea7" providerId="AD" clId="Web-{09046C95-2E19-56C5-AD4F-7958C2F69F25}" dt="2025-11-16T12:56:56.459" v="54"/>
        <pc:sldMkLst>
          <pc:docMk/>
          <pc:sldMk cId="3157529544" sldId="295"/>
        </pc:sldMkLst>
      </pc:sldChg>
    </pc:docChg>
  </pc:docChgLst>
  <pc:docChgLst>
    <pc:chgData name="Papa-Madiara Sene" userId="S::papa-madiara.sene@etu.univ-smb.fr::3095c3e5-2e0b-4de2-a5fa-758dccb09853" providerId="AD" clId="Web-{6D40AF2E-946A-69A8-DA5A-F0062A3F31AE}"/>
    <pc:docChg chg="modSld">
      <pc:chgData name="Papa-Madiara Sene" userId="S::papa-madiara.sene@etu.univ-smb.fr::3095c3e5-2e0b-4de2-a5fa-758dccb09853" providerId="AD" clId="Web-{6D40AF2E-946A-69A8-DA5A-F0062A3F31AE}" dt="2025-11-17T12:46:00.656" v="9" actId="1076"/>
      <pc:docMkLst>
        <pc:docMk/>
      </pc:docMkLst>
      <pc:sldChg chg="modSp">
        <pc:chgData name="Papa-Madiara Sene" userId="S::papa-madiara.sene@etu.univ-smb.fr::3095c3e5-2e0b-4de2-a5fa-758dccb09853" providerId="AD" clId="Web-{6D40AF2E-946A-69A8-DA5A-F0062A3F31AE}" dt="2025-11-17T12:44:35.545" v="6" actId="1076"/>
        <pc:sldMkLst>
          <pc:docMk/>
          <pc:sldMk cId="0" sldId="283"/>
        </pc:sldMkLst>
        <pc:spChg chg="mod">
          <ac:chgData name="Papa-Madiara Sene" userId="S::papa-madiara.sene@etu.univ-smb.fr::3095c3e5-2e0b-4de2-a5fa-758dccb09853" providerId="AD" clId="Web-{6D40AF2E-946A-69A8-DA5A-F0062A3F31AE}" dt="2025-11-17T12:44:35.545" v="6" actId="1076"/>
          <ac:spMkLst>
            <pc:docMk/>
            <pc:sldMk cId="0" sldId="283"/>
            <ac:spMk id="3" creationId="{00000000-0000-0000-0000-000000000000}"/>
          </ac:spMkLst>
        </pc:spChg>
      </pc:sldChg>
      <pc:sldChg chg="modSp">
        <pc:chgData name="Papa-Madiara Sene" userId="S::papa-madiara.sene@etu.univ-smb.fr::3095c3e5-2e0b-4de2-a5fa-758dccb09853" providerId="AD" clId="Web-{6D40AF2E-946A-69A8-DA5A-F0062A3F31AE}" dt="2025-11-17T12:46:00.656" v="9" actId="1076"/>
        <pc:sldMkLst>
          <pc:docMk/>
          <pc:sldMk cId="0" sldId="290"/>
        </pc:sldMkLst>
        <pc:spChg chg="mod">
          <ac:chgData name="Papa-Madiara Sene" userId="S::papa-madiara.sene@etu.univ-smb.fr::3095c3e5-2e0b-4de2-a5fa-758dccb09853" providerId="AD" clId="Web-{6D40AF2E-946A-69A8-DA5A-F0062A3F31AE}" dt="2025-11-17T12:46:00.656" v="9" actId="1076"/>
          <ac:spMkLst>
            <pc:docMk/>
            <pc:sldMk cId="0" sldId="290"/>
            <ac:spMk id="3" creationId="{FEE34DD7-9329-313A-2BE2-551851763D05}"/>
          </ac:spMkLst>
        </pc:spChg>
      </pc:sldChg>
    </pc:docChg>
  </pc:docChgLst>
  <pc:docChgLst>
    <pc:chgData name="Samsaam-Ali Baig" userId="S::samsaam-ali.baig@etu.univ-smb.fr::e774e39e-b71f-495a-b2c4-4031f2c15ea7" providerId="AD" clId="Web-{9B7EB258-21D9-3F93-B779-F12CDE973CF9}"/>
    <pc:docChg chg="modSld">
      <pc:chgData name="Samsaam-Ali Baig" userId="S::samsaam-ali.baig@etu.univ-smb.fr::e774e39e-b71f-495a-b2c4-4031f2c15ea7" providerId="AD" clId="Web-{9B7EB258-21D9-3F93-B779-F12CDE973CF9}" dt="2025-11-23T22:33:29.777" v="68" actId="20577"/>
      <pc:docMkLst>
        <pc:docMk/>
      </pc:docMkLst>
      <pc:sldChg chg="modSp">
        <pc:chgData name="Samsaam-Ali Baig" userId="S::samsaam-ali.baig@etu.univ-smb.fr::e774e39e-b71f-495a-b2c4-4031f2c15ea7" providerId="AD" clId="Web-{9B7EB258-21D9-3F93-B779-F12CDE973CF9}" dt="2025-11-23T22:22:42.041" v="33" actId="20577"/>
        <pc:sldMkLst>
          <pc:docMk/>
          <pc:sldMk cId="0" sldId="283"/>
        </pc:sldMkLst>
        <pc:spChg chg="mod">
          <ac:chgData name="Samsaam-Ali Baig" userId="S::samsaam-ali.baig@etu.univ-smb.fr::e774e39e-b71f-495a-b2c4-4031f2c15ea7" providerId="AD" clId="Web-{9B7EB258-21D9-3F93-B779-F12CDE973CF9}" dt="2025-11-23T22:22:42.041" v="33" actId="20577"/>
          <ac:spMkLst>
            <pc:docMk/>
            <pc:sldMk cId="0" sldId="283"/>
            <ac:spMk id="3" creationId="{00000000-0000-0000-0000-000000000000}"/>
          </ac:spMkLst>
        </pc:spChg>
      </pc:sldChg>
      <pc:sldChg chg="modSp">
        <pc:chgData name="Samsaam-Ali Baig" userId="S::samsaam-ali.baig@etu.univ-smb.fr::e774e39e-b71f-495a-b2c4-4031f2c15ea7" providerId="AD" clId="Web-{9B7EB258-21D9-3F93-B779-F12CDE973CF9}" dt="2025-11-23T22:33:29.777" v="68" actId="20577"/>
        <pc:sldMkLst>
          <pc:docMk/>
          <pc:sldMk cId="0" sldId="290"/>
        </pc:sldMkLst>
        <pc:spChg chg="mod">
          <ac:chgData name="Samsaam-Ali Baig" userId="S::samsaam-ali.baig@etu.univ-smb.fr::e774e39e-b71f-495a-b2c4-4031f2c15ea7" providerId="AD" clId="Web-{9B7EB258-21D9-3F93-B779-F12CDE973CF9}" dt="2025-11-23T22:33:29.777" v="68" actId="20577"/>
          <ac:spMkLst>
            <pc:docMk/>
            <pc:sldMk cId="0" sldId="290"/>
            <ac:spMk id="3" creationId="{FEE34DD7-9329-313A-2BE2-551851763D05}"/>
          </ac:spMkLst>
        </pc:spChg>
      </pc:sldChg>
    </pc:docChg>
  </pc:docChgLst>
  <pc:docChgLst>
    <pc:chgData name="Sidy Thiaw" userId="S::sidy.thiaw@etu.univ-smb.fr::3f896d6d-6d11-4f26-a8ab-d06947f03d3c" providerId="AD" clId="Web-{02162E78-5650-DBBB-6DDE-9FDE2D4203B8}"/>
    <pc:docChg chg="modSld">
      <pc:chgData name="Sidy Thiaw" userId="S::sidy.thiaw@etu.univ-smb.fr::3f896d6d-6d11-4f26-a8ab-d06947f03d3c" providerId="AD" clId="Web-{02162E78-5650-DBBB-6DDE-9FDE2D4203B8}" dt="2025-11-17T15:18:25.037" v="2"/>
      <pc:docMkLst>
        <pc:docMk/>
      </pc:docMkLst>
      <pc:sldChg chg="modSp">
        <pc:chgData name="Sidy Thiaw" userId="S::sidy.thiaw@etu.univ-smb.fr::3f896d6d-6d11-4f26-a8ab-d06947f03d3c" providerId="AD" clId="Web-{02162E78-5650-DBBB-6DDE-9FDE2D4203B8}" dt="2025-11-17T15:18:25.037" v="2"/>
        <pc:sldMkLst>
          <pc:docMk/>
          <pc:sldMk cId="3157529544" sldId="295"/>
        </pc:sldMkLst>
      </pc:sldChg>
    </pc:docChg>
  </pc:docChgLst>
  <pc:docChgLst>
    <pc:chgData name="Sidy Thiaw" userId="S::sidy.thiaw@etu.univ-smb.fr::3f896d6d-6d11-4f26-a8ab-d06947f03d3c" providerId="AD" clId="Web-{6459EEAB-6CCE-E257-1655-703D96A6D8AC}"/>
    <pc:docChg chg="addSld modSld sldOrd">
      <pc:chgData name="Sidy Thiaw" userId="S::sidy.thiaw@etu.univ-smb.fr::3f896d6d-6d11-4f26-a8ab-d06947f03d3c" providerId="AD" clId="Web-{6459EEAB-6CCE-E257-1655-703D96A6D8AC}" dt="2025-11-16T17:00:54.782" v="79"/>
      <pc:docMkLst>
        <pc:docMk/>
      </pc:docMkLst>
      <pc:sldChg chg="addSp delSp modSp add replId">
        <pc:chgData name="Sidy Thiaw" userId="S::sidy.thiaw@etu.univ-smb.fr::3f896d6d-6d11-4f26-a8ab-d06947f03d3c" providerId="AD" clId="Web-{6459EEAB-6CCE-E257-1655-703D96A6D8AC}" dt="2025-11-16T17:00:54.782" v="79"/>
        <pc:sldMkLst>
          <pc:docMk/>
          <pc:sldMk cId="3157529544" sldId="295"/>
        </pc:sldMkLst>
        <pc:spChg chg="mod">
          <ac:chgData name="Sidy Thiaw" userId="S::sidy.thiaw@etu.univ-smb.fr::3f896d6d-6d11-4f26-a8ab-d06947f03d3c" providerId="AD" clId="Web-{6459EEAB-6CCE-E257-1655-703D96A6D8AC}" dt="2025-11-16T16:09:37.729" v="70"/>
          <ac:spMkLst>
            <pc:docMk/>
            <pc:sldMk cId="3157529544" sldId="295"/>
            <ac:spMk id="7" creationId="{42DE8375-1D7F-BDEF-E6D6-03048E0D0B5B}"/>
          </ac:spMkLst>
        </pc:spChg>
      </pc:sldChg>
    </pc:docChg>
  </pc:docChgLst>
  <pc:docChgLst>
    <pc:chgData name="Samsaam-Ali Baig" userId="e774e39e-b71f-495a-b2c4-4031f2c15ea7" providerId="ADAL" clId="{701DEC14-785C-4B29-BED0-A258B7EDF157}"/>
    <pc:docChg chg="undo custSel addSld delSld modSld">
      <pc:chgData name="Samsaam-Ali Baig" userId="e774e39e-b71f-495a-b2c4-4031f2c15ea7" providerId="ADAL" clId="{701DEC14-785C-4B29-BED0-A258B7EDF157}" dt="2025-11-24T12:35:55.343" v="473" actId="313"/>
      <pc:docMkLst>
        <pc:docMk/>
      </pc:docMkLst>
      <pc:sldChg chg="modSp mod modShow">
        <pc:chgData name="Samsaam-Ali Baig" userId="e774e39e-b71f-495a-b2c4-4031f2c15ea7" providerId="ADAL" clId="{701DEC14-785C-4B29-BED0-A258B7EDF157}" dt="2025-11-24T11:53:27.556" v="250" actId="729"/>
        <pc:sldMkLst>
          <pc:docMk/>
          <pc:sldMk cId="0" sldId="282"/>
        </pc:sldMkLst>
        <pc:spChg chg="mod">
          <ac:chgData name="Samsaam-Ali Baig" userId="e774e39e-b71f-495a-b2c4-4031f2c15ea7" providerId="ADAL" clId="{701DEC14-785C-4B29-BED0-A258B7EDF157}" dt="2025-11-16T22:20:47.331" v="82" actId="20577"/>
          <ac:spMkLst>
            <pc:docMk/>
            <pc:sldMk cId="0" sldId="282"/>
            <ac:spMk id="2" creationId="{00000000-0000-0000-0000-000000000000}"/>
          </ac:spMkLst>
        </pc:spChg>
      </pc:sldChg>
      <pc:sldChg chg="modSp mod">
        <pc:chgData name="Samsaam-Ali Baig" userId="e774e39e-b71f-495a-b2c4-4031f2c15ea7" providerId="ADAL" clId="{701DEC14-785C-4B29-BED0-A258B7EDF157}" dt="2025-11-24T11:53:40.548" v="253" actId="20577"/>
        <pc:sldMkLst>
          <pc:docMk/>
          <pc:sldMk cId="0" sldId="283"/>
        </pc:sldMkLst>
        <pc:spChg chg="mod">
          <ac:chgData name="Samsaam-Ali Baig" userId="e774e39e-b71f-495a-b2c4-4031f2c15ea7" providerId="ADAL" clId="{701DEC14-785C-4B29-BED0-A258B7EDF157}" dt="2025-11-24T11:53:34.034" v="251" actId="20577"/>
          <ac:spMkLst>
            <pc:docMk/>
            <pc:sldMk cId="0" sldId="283"/>
            <ac:spMk id="3" creationId="{00000000-0000-0000-0000-000000000000}"/>
          </ac:spMkLst>
        </pc:spChg>
        <pc:spChg chg="mod">
          <ac:chgData name="Samsaam-Ali Baig" userId="e774e39e-b71f-495a-b2c4-4031f2c15ea7" providerId="ADAL" clId="{701DEC14-785C-4B29-BED0-A258B7EDF157}" dt="2025-11-24T11:53:40.548" v="253" actId="20577"/>
          <ac:spMkLst>
            <pc:docMk/>
            <pc:sldMk cId="0" sldId="283"/>
            <ac:spMk id="5" creationId="{00000000-0000-0000-0000-000000000000}"/>
          </ac:spMkLst>
        </pc:spChg>
      </pc:sldChg>
      <pc:sldChg chg="delSp modSp del mod">
        <pc:chgData name="Samsaam-Ali Baig" userId="e774e39e-b71f-495a-b2c4-4031f2c15ea7" providerId="ADAL" clId="{701DEC14-785C-4B29-BED0-A258B7EDF157}" dt="2025-11-24T11:54:02.691" v="254" actId="47"/>
        <pc:sldMkLst>
          <pc:docMk/>
          <pc:sldMk cId="0" sldId="288"/>
        </pc:sldMkLst>
      </pc:sldChg>
      <pc:sldChg chg="modSp mod">
        <pc:chgData name="Samsaam-Ali Baig" userId="e774e39e-b71f-495a-b2c4-4031f2c15ea7" providerId="ADAL" clId="{701DEC14-785C-4B29-BED0-A258B7EDF157}" dt="2025-11-24T12:35:55.343" v="473" actId="313"/>
        <pc:sldMkLst>
          <pc:docMk/>
          <pc:sldMk cId="0" sldId="290"/>
        </pc:sldMkLst>
        <pc:spChg chg="mod">
          <ac:chgData name="Samsaam-Ali Baig" userId="e774e39e-b71f-495a-b2c4-4031f2c15ea7" providerId="ADAL" clId="{701DEC14-785C-4B29-BED0-A258B7EDF157}" dt="2025-11-24T12:35:55.343" v="473" actId="313"/>
          <ac:spMkLst>
            <pc:docMk/>
            <pc:sldMk cId="0" sldId="290"/>
            <ac:spMk id="3" creationId="{FEE34DD7-9329-313A-2BE2-551851763D05}"/>
          </ac:spMkLst>
        </pc:spChg>
      </pc:sldChg>
      <pc:sldChg chg="addSp delSp modSp mod">
        <pc:chgData name="Samsaam-Ali Baig" userId="e774e39e-b71f-495a-b2c4-4031f2c15ea7" providerId="ADAL" clId="{701DEC14-785C-4B29-BED0-A258B7EDF157}" dt="2025-11-24T12:27:12.601" v="415" actId="5793"/>
        <pc:sldMkLst>
          <pc:docMk/>
          <pc:sldMk cId="0" sldId="294"/>
        </pc:sldMkLst>
        <pc:spChg chg="add mod">
          <ac:chgData name="Samsaam-Ali Baig" userId="e774e39e-b71f-495a-b2c4-4031f2c15ea7" providerId="ADAL" clId="{701DEC14-785C-4B29-BED0-A258B7EDF157}" dt="2025-11-24T12:27:12.601" v="415" actId="5793"/>
          <ac:spMkLst>
            <pc:docMk/>
            <pc:sldMk cId="0" sldId="294"/>
            <ac:spMk id="2" creationId="{6EA8AFA9-F742-BD1C-CF1F-210C3AA85B90}"/>
          </ac:spMkLst>
        </pc:spChg>
        <pc:spChg chg="mod">
          <ac:chgData name="Samsaam-Ali Baig" userId="e774e39e-b71f-495a-b2c4-4031f2c15ea7" providerId="ADAL" clId="{701DEC14-785C-4B29-BED0-A258B7EDF157}" dt="2025-11-24T12:08:42.681" v="413" actId="20577"/>
          <ac:spMkLst>
            <pc:docMk/>
            <pc:sldMk cId="0" sldId="294"/>
            <ac:spMk id="5" creationId="{00000000-0000-0000-0000-000000000000}"/>
          </ac:spMkLst>
        </pc:spChg>
        <pc:graphicFrameChg chg="add mod modGraphic">
          <ac:chgData name="Samsaam-Ali Baig" userId="e774e39e-b71f-495a-b2c4-4031f2c15ea7" providerId="ADAL" clId="{701DEC14-785C-4B29-BED0-A258B7EDF157}" dt="2025-11-24T12:07:12.730" v="402" actId="1076"/>
          <ac:graphicFrameMkLst>
            <pc:docMk/>
            <pc:sldMk cId="0" sldId="294"/>
            <ac:graphicFrameMk id="3" creationId="{08E3FD70-81ED-BA4C-FDFF-594541C18919}"/>
          </ac:graphicFrameMkLst>
        </pc:graphicFrameChg>
      </pc:sldChg>
      <pc:sldChg chg="addSp delSp modSp mod addAnim delAnim modAnim">
        <pc:chgData name="Samsaam-Ali Baig" userId="e774e39e-b71f-495a-b2c4-4031f2c15ea7" providerId="ADAL" clId="{701DEC14-785C-4B29-BED0-A258B7EDF157}" dt="2025-11-24T12:07:56.415" v="409" actId="20577"/>
        <pc:sldMkLst>
          <pc:docMk/>
          <pc:sldMk cId="3157529544" sldId="295"/>
        </pc:sldMkLst>
        <pc:spChg chg="add del mod">
          <ac:chgData name="Samsaam-Ali Baig" userId="e774e39e-b71f-495a-b2c4-4031f2c15ea7" providerId="ADAL" clId="{701DEC14-785C-4B29-BED0-A258B7EDF157}" dt="2025-11-24T11:54:46.689" v="264" actId="478"/>
          <ac:spMkLst>
            <pc:docMk/>
            <pc:sldMk cId="3157529544" sldId="295"/>
            <ac:spMk id="4" creationId="{2471A790-4C64-F406-9A8B-B10743DC0931}"/>
          </ac:spMkLst>
        </pc:spChg>
        <pc:spChg chg="mod">
          <ac:chgData name="Samsaam-Ali Baig" userId="e774e39e-b71f-495a-b2c4-4031f2c15ea7" providerId="ADAL" clId="{701DEC14-785C-4B29-BED0-A258B7EDF157}" dt="2025-11-24T12:07:56.415" v="409" actId="20577"/>
          <ac:spMkLst>
            <pc:docMk/>
            <pc:sldMk cId="3157529544" sldId="295"/>
            <ac:spMk id="5" creationId="{599CF63F-F22D-6782-D002-EA05C6B1967F}"/>
          </ac:spMkLst>
        </pc:spChg>
        <pc:spChg chg="add mod">
          <ac:chgData name="Samsaam-Ali Baig" userId="e774e39e-b71f-495a-b2c4-4031f2c15ea7" providerId="ADAL" clId="{701DEC14-785C-4B29-BED0-A258B7EDF157}" dt="2025-11-24T11:58:01.375" v="329" actId="1076"/>
          <ac:spMkLst>
            <pc:docMk/>
            <pc:sldMk cId="3157529544" sldId="295"/>
            <ac:spMk id="6" creationId="{8895A3B6-78F0-8E9F-58B7-982CF243B13F}"/>
          </ac:spMkLst>
        </pc:spChg>
        <pc:picChg chg="mod">
          <ac:chgData name="Samsaam-Ali Baig" userId="e774e39e-b71f-495a-b2c4-4031f2c15ea7" providerId="ADAL" clId="{701DEC14-785C-4B29-BED0-A258B7EDF157}" dt="2025-11-24T12:01:30.229" v="355" actId="1076"/>
          <ac:picMkLst>
            <pc:docMk/>
            <pc:sldMk cId="3157529544" sldId="295"/>
            <ac:picMk id="2" creationId="{682CEF9F-8E26-CF14-E2D0-06F111F5CA13}"/>
          </ac:picMkLst>
        </pc:picChg>
        <pc:picChg chg="mod ord">
          <ac:chgData name="Samsaam-Ali Baig" userId="e774e39e-b71f-495a-b2c4-4031f2c15ea7" providerId="ADAL" clId="{701DEC14-785C-4B29-BED0-A258B7EDF157}" dt="2025-11-24T12:01:17.421" v="350" actId="167"/>
          <ac:picMkLst>
            <pc:docMk/>
            <pc:sldMk cId="3157529544" sldId="295"/>
            <ac:picMk id="3" creationId="{6795AE5B-301F-0865-F496-85113A30389A}"/>
          </ac:picMkLst>
        </pc:picChg>
      </pc:sldChg>
      <pc:sldChg chg="addSp modSp mod">
        <pc:chgData name="Samsaam-Ali Baig" userId="e774e39e-b71f-495a-b2c4-4031f2c15ea7" providerId="ADAL" clId="{701DEC14-785C-4B29-BED0-A258B7EDF157}" dt="2025-11-24T12:08:37.202" v="411" actId="20577"/>
        <pc:sldMkLst>
          <pc:docMk/>
          <pc:sldMk cId="1102275245" sldId="296"/>
        </pc:sldMkLst>
        <pc:spChg chg="add mod">
          <ac:chgData name="Samsaam-Ali Baig" userId="e774e39e-b71f-495a-b2c4-4031f2c15ea7" providerId="ADAL" clId="{701DEC14-785C-4B29-BED0-A258B7EDF157}" dt="2025-11-24T11:59:22.188" v="333" actId="1076"/>
          <ac:spMkLst>
            <pc:docMk/>
            <pc:sldMk cId="1102275245" sldId="296"/>
            <ac:spMk id="2" creationId="{F835769F-0042-4B54-17AE-623A89B4A5B9}"/>
          </ac:spMkLst>
        </pc:spChg>
        <pc:spChg chg="mod">
          <ac:chgData name="Samsaam-Ali Baig" userId="e774e39e-b71f-495a-b2c4-4031f2c15ea7" providerId="ADAL" clId="{701DEC14-785C-4B29-BED0-A258B7EDF157}" dt="2025-11-24T12:08:37.202" v="411" actId="20577"/>
          <ac:spMkLst>
            <pc:docMk/>
            <pc:sldMk cId="1102275245" sldId="296"/>
            <ac:spMk id="5" creationId="{AC262793-ECF0-A503-750B-2211DB83B68B}"/>
          </ac:spMkLst>
        </pc:spChg>
      </pc:sldChg>
      <pc:sldChg chg="addSp delSp modSp mod">
        <pc:chgData name="Samsaam-Ali Baig" userId="e774e39e-b71f-495a-b2c4-4031f2c15ea7" providerId="ADAL" clId="{701DEC14-785C-4B29-BED0-A258B7EDF157}" dt="2025-11-24T12:27:24.372" v="418" actId="12"/>
        <pc:sldMkLst>
          <pc:docMk/>
          <pc:sldMk cId="3579562318" sldId="297"/>
        </pc:sldMkLst>
        <pc:spChg chg="add del mod">
          <ac:chgData name="Samsaam-Ali Baig" userId="e774e39e-b71f-495a-b2c4-4031f2c15ea7" providerId="ADAL" clId="{701DEC14-785C-4B29-BED0-A258B7EDF157}" dt="2025-11-24T12:05:50.906" v="377" actId="478"/>
          <ac:spMkLst>
            <pc:docMk/>
            <pc:sldMk cId="3579562318" sldId="297"/>
            <ac:spMk id="5" creationId="{59F13E98-DA7C-C319-1AD8-C6EDAD667C87}"/>
          </ac:spMkLst>
        </pc:spChg>
        <pc:spChg chg="del">
          <ac:chgData name="Samsaam-Ali Baig" userId="e774e39e-b71f-495a-b2c4-4031f2c15ea7" providerId="ADAL" clId="{701DEC14-785C-4B29-BED0-A258B7EDF157}" dt="2025-11-24T12:06:25.669" v="386" actId="478"/>
          <ac:spMkLst>
            <pc:docMk/>
            <pc:sldMk cId="3579562318" sldId="297"/>
            <ac:spMk id="12" creationId="{0A70263A-7B4D-2FE2-137F-3BE7CD26C09A}"/>
          </ac:spMkLst>
        </pc:spChg>
        <pc:spChg chg="mod">
          <ac:chgData name="Samsaam-Ali Baig" userId="e774e39e-b71f-495a-b2c4-4031f2c15ea7" providerId="ADAL" clId="{701DEC14-785C-4B29-BED0-A258B7EDF157}" dt="2025-11-24T12:27:24.372" v="418" actId="12"/>
          <ac:spMkLst>
            <pc:docMk/>
            <pc:sldMk cId="3579562318" sldId="297"/>
            <ac:spMk id="14" creationId="{9F46B7AD-941F-C848-A722-7DC5D7AE19A9}"/>
          </ac:spMkLst>
        </pc:spChg>
        <pc:graphicFrameChg chg="add mod modGraphic">
          <ac:chgData name="Samsaam-Ali Baig" userId="e774e39e-b71f-495a-b2c4-4031f2c15ea7" providerId="ADAL" clId="{701DEC14-785C-4B29-BED0-A258B7EDF157}" dt="2025-11-24T12:06:09.344" v="384" actId="1076"/>
          <ac:graphicFrameMkLst>
            <pc:docMk/>
            <pc:sldMk cId="3579562318" sldId="297"/>
            <ac:graphicFrameMk id="2" creationId="{B8BC0DFA-17C3-5756-92D2-EE6281944E6C}"/>
          </ac:graphicFrameMkLst>
        </pc:graphicFrameChg>
        <pc:picChg chg="del mod">
          <ac:chgData name="Samsaam-Ali Baig" userId="e774e39e-b71f-495a-b2c4-4031f2c15ea7" providerId="ADAL" clId="{701DEC14-785C-4B29-BED0-A258B7EDF157}" dt="2025-11-24T12:05:45.370" v="375" actId="478"/>
          <ac:picMkLst>
            <pc:docMk/>
            <pc:sldMk cId="3579562318" sldId="297"/>
            <ac:picMk id="9" creationId="{3EFBCA97-3F83-EBB3-CA9D-84F53CCC8BF1}"/>
          </ac:picMkLst>
        </pc:picChg>
        <pc:picChg chg="del">
          <ac:chgData name="Samsaam-Ali Baig" userId="e774e39e-b71f-495a-b2c4-4031f2c15ea7" providerId="ADAL" clId="{701DEC14-785C-4B29-BED0-A258B7EDF157}" dt="2025-11-24T12:06:23.645" v="385" actId="478"/>
          <ac:picMkLst>
            <pc:docMk/>
            <pc:sldMk cId="3579562318" sldId="297"/>
            <ac:picMk id="10" creationId="{F9184323-C86F-E257-76DB-EA211CB356E8}"/>
          </ac:picMkLst>
        </pc:picChg>
      </pc:sldChg>
      <pc:sldChg chg="new del">
        <pc:chgData name="Samsaam-Ali Baig" userId="e774e39e-b71f-495a-b2c4-4031f2c15ea7" providerId="ADAL" clId="{701DEC14-785C-4B29-BED0-A258B7EDF157}" dt="2025-11-24T12:07:27.640" v="404" actId="680"/>
        <pc:sldMkLst>
          <pc:docMk/>
          <pc:sldMk cId="3289915430" sldId="298"/>
        </pc:sldMkLst>
      </pc:sldChg>
    </pc:docChg>
  </pc:docChgLst>
  <pc:docChgLst>
    <pc:chgData name="Zhonghe Qiao" userId="S::zhonghe.qiao@etu.univ-smb.fr::472d3d76-7dba-4840-b8ac-a2e866428f86" providerId="AD" clId="Web-{6A5A0CDA-00C2-4A5D-E7C1-353B97854FB2}"/>
    <pc:docChg chg="modSld">
      <pc:chgData name="Zhonghe Qiao" userId="S::zhonghe.qiao@etu.univ-smb.fr::472d3d76-7dba-4840-b8ac-a2e866428f86" providerId="AD" clId="Web-{6A5A0CDA-00C2-4A5D-E7C1-353B97854FB2}" dt="2025-11-16T14:25:44.161" v="12" actId="20577"/>
      <pc:docMkLst>
        <pc:docMk/>
      </pc:docMkLst>
      <pc:sldChg chg="modSp">
        <pc:chgData name="Zhonghe Qiao" userId="S::zhonghe.qiao@etu.univ-smb.fr::472d3d76-7dba-4840-b8ac-a2e866428f86" providerId="AD" clId="Web-{6A5A0CDA-00C2-4A5D-E7C1-353B97854FB2}" dt="2025-11-16T14:25:44.161" v="12" actId="20577"/>
        <pc:sldMkLst>
          <pc:docMk/>
          <pc:sldMk cId="0" sldId="283"/>
        </pc:sldMkLst>
        <pc:spChg chg="mod">
          <ac:chgData name="Zhonghe Qiao" userId="S::zhonghe.qiao@etu.univ-smb.fr::472d3d76-7dba-4840-b8ac-a2e866428f86" providerId="AD" clId="Web-{6A5A0CDA-00C2-4A5D-E7C1-353B97854FB2}" dt="2025-11-16T14:25:44.161" v="12" actId="20577"/>
          <ac:spMkLst>
            <pc:docMk/>
            <pc:sldMk cId="0" sldId="283"/>
            <ac:spMk id="3" creationId="{00000000-0000-0000-0000-000000000000}"/>
          </ac:spMkLst>
        </pc:spChg>
      </pc:sldChg>
    </pc:docChg>
  </pc:docChgLst>
  <pc:docChgLst>
    <pc:chgData name="Sidy Thiaw" userId="S::sidy.thiaw@etu.univ-smb.fr::3f896d6d-6d11-4f26-a8ab-d06947f03d3c" providerId="AD" clId="Web-{F6340869-633E-12DF-7C88-D28253540B24}"/>
    <pc:docChg chg="modSld">
      <pc:chgData name="Sidy Thiaw" userId="S::sidy.thiaw@etu.univ-smb.fr::3f896d6d-6d11-4f26-a8ab-d06947f03d3c" providerId="AD" clId="Web-{F6340869-633E-12DF-7C88-D28253540B24}" dt="2025-11-17T11:56:10.248" v="401" actId="20577"/>
      <pc:docMkLst>
        <pc:docMk/>
      </pc:docMkLst>
      <pc:sldChg chg="modSp">
        <pc:chgData name="Sidy Thiaw" userId="S::sidy.thiaw@etu.univ-smb.fr::3f896d6d-6d11-4f26-a8ab-d06947f03d3c" providerId="AD" clId="Web-{F6340869-633E-12DF-7C88-D28253540B24}" dt="2025-11-17T11:56:10.248" v="401" actId="20577"/>
        <pc:sldMkLst>
          <pc:docMk/>
          <pc:sldMk cId="0" sldId="283"/>
        </pc:sldMkLst>
        <pc:spChg chg="mod">
          <ac:chgData name="Sidy Thiaw" userId="S::sidy.thiaw@etu.univ-smb.fr::3f896d6d-6d11-4f26-a8ab-d06947f03d3c" providerId="AD" clId="Web-{F6340869-633E-12DF-7C88-D28253540B24}" dt="2025-11-17T11:56:10.248" v="401" actId="20577"/>
          <ac:spMkLst>
            <pc:docMk/>
            <pc:sldMk cId="0" sldId="283"/>
            <ac:spMk id="3" creationId="{00000000-0000-0000-0000-000000000000}"/>
          </ac:spMkLst>
        </pc:spChg>
      </pc:sldChg>
      <pc:sldChg chg="modSp addAnim">
        <pc:chgData name="Sidy Thiaw" userId="S::sidy.thiaw@etu.univ-smb.fr::3f896d6d-6d11-4f26-a8ab-d06947f03d3c" providerId="AD" clId="Web-{F6340869-633E-12DF-7C88-D28253540B24}" dt="2025-11-17T11:50:52.317" v="225"/>
        <pc:sldMkLst>
          <pc:docMk/>
          <pc:sldMk cId="3157529544" sldId="295"/>
        </pc:sldMkLst>
      </pc:sldChg>
      <pc:sldChg chg="delSp modSp">
        <pc:chgData name="Sidy Thiaw" userId="S::sidy.thiaw@etu.univ-smb.fr::3f896d6d-6d11-4f26-a8ab-d06947f03d3c" providerId="AD" clId="Web-{F6340869-633E-12DF-7C88-D28253540B24}" dt="2025-11-17T11:55:18.168" v="361" actId="1076"/>
        <pc:sldMkLst>
          <pc:docMk/>
          <pc:sldMk cId="1102275245" sldId="296"/>
        </pc:sldMkLst>
        <pc:spChg chg="mod">
          <ac:chgData name="Sidy Thiaw" userId="S::sidy.thiaw@etu.univ-smb.fr::3f896d6d-6d11-4f26-a8ab-d06947f03d3c" providerId="AD" clId="Web-{F6340869-633E-12DF-7C88-D28253540B24}" dt="2025-11-17T11:55:06.027" v="357" actId="20577"/>
          <ac:spMkLst>
            <pc:docMk/>
            <pc:sldMk cId="1102275245" sldId="296"/>
            <ac:spMk id="7" creationId="{0596DA37-49F7-A6A6-F1F5-A7D16143C233}"/>
          </ac:spMkLst>
        </pc:spChg>
      </pc:sldChg>
    </pc:docChg>
  </pc:docChgLst>
  <pc:docChgLst>
    <pc:chgData name="Samsaam-Ali Baig" userId="S::samsaam-ali.baig@etu.univ-smb.fr::e774e39e-b71f-495a-b2c4-4031f2c15ea7" providerId="AD" clId="Web-{16FB6955-0CB2-7767-40B0-6FCA6E3F84BD}"/>
    <pc:docChg chg="modSld">
      <pc:chgData name="Samsaam-Ali Baig" userId="S::samsaam-ali.baig@etu.univ-smb.fr::e774e39e-b71f-495a-b2c4-4031f2c15ea7" providerId="AD" clId="Web-{16FB6955-0CB2-7767-40B0-6FCA6E3F84BD}" dt="2025-11-17T11:30:20.389" v="48" actId="20577"/>
      <pc:docMkLst>
        <pc:docMk/>
      </pc:docMkLst>
      <pc:sldChg chg="modSp">
        <pc:chgData name="Samsaam-Ali Baig" userId="S::samsaam-ali.baig@etu.univ-smb.fr::e774e39e-b71f-495a-b2c4-4031f2c15ea7" providerId="AD" clId="Web-{16FB6955-0CB2-7767-40B0-6FCA6E3F84BD}" dt="2025-11-17T11:22:08.284" v="13" actId="20577"/>
        <pc:sldMkLst>
          <pc:docMk/>
          <pc:sldMk cId="0" sldId="282"/>
        </pc:sldMkLst>
        <pc:spChg chg="mod">
          <ac:chgData name="Samsaam-Ali Baig" userId="S::samsaam-ali.baig@etu.univ-smb.fr::e774e39e-b71f-495a-b2c4-4031f2c15ea7" providerId="AD" clId="Web-{16FB6955-0CB2-7767-40B0-6FCA6E3F84BD}" dt="2025-11-17T11:22:08.284" v="13" actId="20577"/>
          <ac:spMkLst>
            <pc:docMk/>
            <pc:sldMk cId="0" sldId="282"/>
            <ac:spMk id="2" creationId="{00000000-0000-0000-0000-000000000000}"/>
          </ac:spMkLst>
        </pc:spChg>
      </pc:sldChg>
      <pc:sldChg chg="modSp">
        <pc:chgData name="Samsaam-Ali Baig" userId="S::samsaam-ali.baig@etu.univ-smb.fr::e774e39e-b71f-495a-b2c4-4031f2c15ea7" providerId="AD" clId="Web-{16FB6955-0CB2-7767-40B0-6FCA6E3F84BD}" dt="2025-11-17T11:30:20.389" v="48" actId="20577"/>
        <pc:sldMkLst>
          <pc:docMk/>
          <pc:sldMk cId="0" sldId="283"/>
        </pc:sldMkLst>
        <pc:spChg chg="mod">
          <ac:chgData name="Samsaam-Ali Baig" userId="S::samsaam-ali.baig@etu.univ-smb.fr::e774e39e-b71f-495a-b2c4-4031f2c15ea7" providerId="AD" clId="Web-{16FB6955-0CB2-7767-40B0-6FCA6E3F84BD}" dt="2025-11-17T11:30:20.389" v="48" actId="20577"/>
          <ac:spMkLst>
            <pc:docMk/>
            <pc:sldMk cId="0" sldId="283"/>
            <ac:spMk id="3" creationId="{00000000-0000-0000-0000-000000000000}"/>
          </ac:spMkLst>
        </pc:spChg>
      </pc:sldChg>
      <pc:sldChg chg="mod modShow">
        <pc:chgData name="Samsaam-Ali Baig" userId="S::samsaam-ali.baig@etu.univ-smb.fr::e774e39e-b71f-495a-b2c4-4031f2c15ea7" providerId="AD" clId="Web-{16FB6955-0CB2-7767-40B0-6FCA6E3F84BD}" dt="2025-11-17T11:21:33.736" v="8"/>
        <pc:sldMkLst>
          <pc:docMk/>
          <pc:sldMk cId="0" sldId="290"/>
        </pc:sldMkLst>
      </pc:sldChg>
      <pc:sldChg chg="modSp">
        <pc:chgData name="Samsaam-Ali Baig" userId="S::samsaam-ali.baig@etu.univ-smb.fr::e774e39e-b71f-495a-b2c4-4031f2c15ea7" providerId="AD" clId="Web-{16FB6955-0CB2-7767-40B0-6FCA6E3F84BD}" dt="2025-11-17T11:21:52.205" v="10" actId="20577"/>
        <pc:sldMkLst>
          <pc:docMk/>
          <pc:sldMk cId="0" sldId="294"/>
        </pc:sldMkLst>
      </pc:sldChg>
    </pc:docChg>
  </pc:docChgLst>
  <pc:docChgLst>
    <pc:chgData name="Samsaam-Ali Baig" userId="S::samsaam-ali.baig@etu.univ-smb.fr::e774e39e-b71f-495a-b2c4-4031f2c15ea7" providerId="AD" clId="Web-{B97B7380-56C3-E202-18A2-EC0E92C9F250}"/>
    <pc:docChg chg="modSld">
      <pc:chgData name="Samsaam-Ali Baig" userId="S::samsaam-ali.baig@etu.univ-smb.fr::e774e39e-b71f-495a-b2c4-4031f2c15ea7" providerId="AD" clId="Web-{B97B7380-56C3-E202-18A2-EC0E92C9F250}" dt="2025-11-16T22:14:10.656" v="6" actId="1076"/>
      <pc:docMkLst>
        <pc:docMk/>
      </pc:docMkLst>
      <pc:sldChg chg="modSp mod setBg">
        <pc:chgData name="Samsaam-Ali Baig" userId="S::samsaam-ali.baig@etu.univ-smb.fr::e774e39e-b71f-495a-b2c4-4031f2c15ea7" providerId="AD" clId="Web-{B97B7380-56C3-E202-18A2-EC0E92C9F250}" dt="2025-11-16T22:14:10.656" v="6" actId="1076"/>
        <pc:sldMkLst>
          <pc:docMk/>
          <pc:sldMk cId="0" sldId="294"/>
        </pc:sldMkLst>
      </pc:sldChg>
      <pc:sldChg chg="mod setBg">
        <pc:chgData name="Samsaam-Ali Baig" userId="S::samsaam-ali.baig@etu.univ-smb.fr::e774e39e-b71f-495a-b2c4-4031f2c15ea7" providerId="AD" clId="Web-{B97B7380-56C3-E202-18A2-EC0E92C9F250}" dt="2025-11-16T22:12:31.030" v="0"/>
        <pc:sldMkLst>
          <pc:docMk/>
          <pc:sldMk cId="3157529544" sldId="295"/>
        </pc:sldMkLst>
      </pc:sldChg>
      <pc:sldChg chg="mod setBg">
        <pc:chgData name="Samsaam-Ali Baig" userId="S::samsaam-ali.baig@etu.univ-smb.fr::e774e39e-b71f-495a-b2c4-4031f2c15ea7" providerId="AD" clId="Web-{B97B7380-56C3-E202-18A2-EC0E92C9F250}" dt="2025-11-16T22:13:01.811" v="4"/>
        <pc:sldMkLst>
          <pc:docMk/>
          <pc:sldMk cId="1102275245" sldId="296"/>
        </pc:sldMkLst>
      </pc:sldChg>
    </pc:docChg>
  </pc:docChgLst>
  <pc:docChgLst>
    <pc:chgData name="Zad Abou-Jaoude" userId="c3f33ae0-34c3-43cb-b9bd-d8041c9be236" providerId="ADAL" clId="{5E9CF880-C2D6-4223-8EBD-C9CC3CA673DD}"/>
    <pc:docChg chg="undo custSel addSld modSld sldOrd modMainMaster">
      <pc:chgData name="Zad Abou-Jaoude" userId="c3f33ae0-34c3-43cb-b9bd-d8041c9be236" providerId="ADAL" clId="{5E9CF880-C2D6-4223-8EBD-C9CC3CA673DD}" dt="2025-11-24T13:14:37.156" v="454" actId="20577"/>
      <pc:docMkLst>
        <pc:docMk/>
      </pc:docMkLst>
      <pc:sldChg chg="modSp mod">
        <pc:chgData name="Zad Abou-Jaoude" userId="c3f33ae0-34c3-43cb-b9bd-d8041c9be236" providerId="ADAL" clId="{5E9CF880-C2D6-4223-8EBD-C9CC3CA673DD}" dt="2025-11-22T15:37:41.914" v="333" actId="20577"/>
        <pc:sldMkLst>
          <pc:docMk/>
          <pc:sldMk cId="0" sldId="281"/>
        </pc:sldMkLst>
        <pc:spChg chg="mod">
          <ac:chgData name="Zad Abou-Jaoude" userId="c3f33ae0-34c3-43cb-b9bd-d8041c9be236" providerId="ADAL" clId="{5E9CF880-C2D6-4223-8EBD-C9CC3CA673DD}" dt="2025-11-22T15:37:41.914" v="333" actId="20577"/>
          <ac:spMkLst>
            <pc:docMk/>
            <pc:sldMk cId="0" sldId="281"/>
            <ac:spMk id="3" creationId="{00000000-0000-0000-0000-000000000000}"/>
          </ac:spMkLst>
        </pc:spChg>
      </pc:sldChg>
      <pc:sldChg chg="modSp mod">
        <pc:chgData name="Zad Abou-Jaoude" userId="c3f33ae0-34c3-43cb-b9bd-d8041c9be236" providerId="ADAL" clId="{5E9CF880-C2D6-4223-8EBD-C9CC3CA673DD}" dt="2025-11-17T12:43:28.930" v="146" actId="20577"/>
        <pc:sldMkLst>
          <pc:docMk/>
          <pc:sldMk cId="0" sldId="282"/>
        </pc:sldMkLst>
        <pc:spChg chg="mod">
          <ac:chgData name="Zad Abou-Jaoude" userId="c3f33ae0-34c3-43cb-b9bd-d8041c9be236" providerId="ADAL" clId="{5E9CF880-C2D6-4223-8EBD-C9CC3CA673DD}" dt="2025-11-17T12:43:28.930" v="146" actId="20577"/>
          <ac:spMkLst>
            <pc:docMk/>
            <pc:sldMk cId="0" sldId="282"/>
            <ac:spMk id="2" creationId="{00000000-0000-0000-0000-000000000000}"/>
          </ac:spMkLst>
        </pc:spChg>
      </pc:sldChg>
      <pc:sldChg chg="modSp mod setBg">
        <pc:chgData name="Zad Abou-Jaoude" userId="c3f33ae0-34c3-43cb-b9bd-d8041c9be236" providerId="ADAL" clId="{5E9CF880-C2D6-4223-8EBD-C9CC3CA673DD}" dt="2025-11-22T15:33:30.505" v="292" actId="20577"/>
        <pc:sldMkLst>
          <pc:docMk/>
          <pc:sldMk cId="0" sldId="283"/>
        </pc:sldMkLst>
        <pc:spChg chg="mod">
          <ac:chgData name="Zad Abou-Jaoude" userId="c3f33ae0-34c3-43cb-b9bd-d8041c9be236" providerId="ADAL" clId="{5E9CF880-C2D6-4223-8EBD-C9CC3CA673DD}" dt="2025-11-22T15:33:30.505" v="292" actId="20577"/>
          <ac:spMkLst>
            <pc:docMk/>
            <pc:sldMk cId="0" sldId="283"/>
            <ac:spMk id="3" creationId="{00000000-0000-0000-0000-000000000000}"/>
          </ac:spMkLst>
        </pc:spChg>
      </pc:sldChg>
      <pc:sldChg chg="addSp modSp mod modShow">
        <pc:chgData name="Zad Abou-Jaoude" userId="c3f33ae0-34c3-43cb-b9bd-d8041c9be236" providerId="ADAL" clId="{5E9CF880-C2D6-4223-8EBD-C9CC3CA673DD}" dt="2025-11-24T13:14:37.156" v="454" actId="20577"/>
        <pc:sldMkLst>
          <pc:docMk/>
          <pc:sldMk cId="0" sldId="290"/>
        </pc:sldMkLst>
        <pc:spChg chg="add mod">
          <ac:chgData name="Zad Abou-Jaoude" userId="c3f33ae0-34c3-43cb-b9bd-d8041c9be236" providerId="ADAL" clId="{5E9CF880-C2D6-4223-8EBD-C9CC3CA673DD}" dt="2025-11-24T13:14:37.156" v="454" actId="20577"/>
          <ac:spMkLst>
            <pc:docMk/>
            <pc:sldMk cId="0" sldId="290"/>
            <ac:spMk id="3" creationId="{FEE34DD7-9329-313A-2BE2-551851763D05}"/>
          </ac:spMkLst>
        </pc:spChg>
        <pc:spChg chg="mod">
          <ac:chgData name="Zad Abou-Jaoude" userId="c3f33ae0-34c3-43cb-b9bd-d8041c9be236" providerId="ADAL" clId="{5E9CF880-C2D6-4223-8EBD-C9CC3CA673DD}" dt="2025-11-24T13:10:48.790" v="392" actId="20577"/>
          <ac:spMkLst>
            <pc:docMk/>
            <pc:sldMk cId="0" sldId="290"/>
            <ac:spMk id="5" creationId="{00000000-0000-0000-0000-000000000000}"/>
          </ac:spMkLst>
        </pc:spChg>
        <pc:spChg chg="mod">
          <ac:chgData name="Zad Abou-Jaoude" userId="c3f33ae0-34c3-43cb-b9bd-d8041c9be236" providerId="ADAL" clId="{5E9CF880-C2D6-4223-8EBD-C9CC3CA673DD}" dt="2025-11-17T12:42:20.750" v="118" actId="20577"/>
          <ac:spMkLst>
            <pc:docMk/>
            <pc:sldMk cId="0" sldId="290"/>
            <ac:spMk id="7" creationId="{00000000-0000-0000-0000-000000000000}"/>
          </ac:spMkLst>
        </pc:spChg>
      </pc:sldChg>
      <pc:sldChg chg="delSp modSp mod setBg">
        <pc:chgData name="Zad Abou-Jaoude" userId="c3f33ae0-34c3-43cb-b9bd-d8041c9be236" providerId="ADAL" clId="{5E9CF880-C2D6-4223-8EBD-C9CC3CA673DD}" dt="2025-11-22T15:34:43.907" v="299" actId="478"/>
        <pc:sldMkLst>
          <pc:docMk/>
          <pc:sldMk cId="0" sldId="294"/>
        </pc:sldMkLst>
      </pc:sldChg>
      <pc:sldChg chg="delSp mod setBg delAnim">
        <pc:chgData name="Zad Abou-Jaoude" userId="c3f33ae0-34c3-43cb-b9bd-d8041c9be236" providerId="ADAL" clId="{5E9CF880-C2D6-4223-8EBD-C9CC3CA673DD}" dt="2025-11-22T15:33:49.122" v="294" actId="478"/>
        <pc:sldMkLst>
          <pc:docMk/>
          <pc:sldMk cId="3157529544" sldId="295"/>
        </pc:sldMkLst>
      </pc:sldChg>
      <pc:sldChg chg="addSp delSp modSp add mod ord setBg">
        <pc:chgData name="Zad Abou-Jaoude" userId="c3f33ae0-34c3-43cb-b9bd-d8041c9be236" providerId="ADAL" clId="{5E9CF880-C2D6-4223-8EBD-C9CC3CA673DD}" dt="2025-11-24T12:01:03.234" v="387" actId="1076"/>
        <pc:sldMkLst>
          <pc:docMk/>
          <pc:sldMk cId="1102275245" sldId="296"/>
        </pc:sldMkLst>
        <pc:spChg chg="mod">
          <ac:chgData name="Zad Abou-Jaoude" userId="c3f33ae0-34c3-43cb-b9bd-d8041c9be236" providerId="ADAL" clId="{5E9CF880-C2D6-4223-8EBD-C9CC3CA673DD}" dt="2025-11-24T12:01:03.234" v="387" actId="1076"/>
          <ac:spMkLst>
            <pc:docMk/>
            <pc:sldMk cId="1102275245" sldId="296"/>
            <ac:spMk id="2" creationId="{F835769F-0042-4B54-17AE-623A89B4A5B9}"/>
          </ac:spMkLst>
        </pc:spChg>
        <pc:spChg chg="mod">
          <ac:chgData name="Zad Abou-Jaoude" userId="c3f33ae0-34c3-43cb-b9bd-d8041c9be236" providerId="ADAL" clId="{5E9CF880-C2D6-4223-8EBD-C9CC3CA673DD}" dt="2025-11-16T15:32:46.693" v="35" actId="20577"/>
          <ac:spMkLst>
            <pc:docMk/>
            <pc:sldMk cId="1102275245" sldId="296"/>
            <ac:spMk id="7" creationId="{0596DA37-49F7-A6A6-F1F5-A7D16143C233}"/>
          </ac:spMkLst>
        </pc:spChg>
        <pc:picChg chg="add mod modCrop">
          <ac:chgData name="Zad Abou-Jaoude" userId="c3f33ae0-34c3-43cb-b9bd-d8041c9be236" providerId="ADAL" clId="{5E9CF880-C2D6-4223-8EBD-C9CC3CA673DD}" dt="2025-11-22T15:42:52.315" v="340" actId="1076"/>
          <ac:picMkLst>
            <pc:docMk/>
            <pc:sldMk cId="1102275245" sldId="296"/>
            <ac:picMk id="3" creationId="{09830AF4-8D42-9ACB-7A77-18DEC2B4E73A}"/>
          </ac:picMkLst>
        </pc:picChg>
      </pc:sldChg>
      <pc:sldChg chg="modSp mod">
        <pc:chgData name="Zad Abou-Jaoude" userId="c3f33ae0-34c3-43cb-b9bd-d8041c9be236" providerId="ADAL" clId="{5E9CF880-C2D6-4223-8EBD-C9CC3CA673DD}" dt="2025-11-24T13:10:32.207" v="389" actId="20577"/>
        <pc:sldMkLst>
          <pc:docMk/>
          <pc:sldMk cId="3579562318" sldId="297"/>
        </pc:sldMkLst>
        <pc:spChg chg="mod">
          <ac:chgData name="Zad Abou-Jaoude" userId="c3f33ae0-34c3-43cb-b9bd-d8041c9be236" providerId="ADAL" clId="{5E9CF880-C2D6-4223-8EBD-C9CC3CA673DD}" dt="2025-11-24T13:10:32.207" v="389" actId="20577"/>
          <ac:spMkLst>
            <pc:docMk/>
            <pc:sldMk cId="3579562318" sldId="297"/>
            <ac:spMk id="8" creationId="{B72F6A7B-F8D4-0CD1-A77B-238EF81F8EAC}"/>
          </ac:spMkLst>
        </pc:spChg>
      </pc:sldChg>
      <pc:sldMasterChg chg="setBg modSldLayout">
        <pc:chgData name="Zad Abou-Jaoude" userId="c3f33ae0-34c3-43cb-b9bd-d8041c9be236" providerId="ADAL" clId="{5E9CF880-C2D6-4223-8EBD-C9CC3CA673DD}" dt="2025-11-17T12:41:12.380" v="103"/>
        <pc:sldMasterMkLst>
          <pc:docMk/>
          <pc:sldMasterMk cId="0" sldId="2147483648"/>
        </pc:sldMasterMkLst>
        <pc:sldLayoutChg chg="setBg">
          <pc:chgData name="Zad Abou-Jaoude" userId="c3f33ae0-34c3-43cb-b9bd-d8041c9be236" providerId="ADAL" clId="{5E9CF880-C2D6-4223-8EBD-C9CC3CA673DD}" dt="2025-11-17T12:41:12.380" v="103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Zad Abou-Jaoude" userId="c3f33ae0-34c3-43cb-b9bd-d8041c9be236" providerId="ADAL" clId="{5E9CF880-C2D6-4223-8EBD-C9CC3CA673DD}" dt="2025-11-17T12:41:12.380" v="103"/>
          <pc:sldLayoutMkLst>
            <pc:docMk/>
            <pc:sldMasterMk cId="0" sldId="2147483648"/>
            <pc:sldLayoutMk cId="0" sldId="2147483650"/>
          </pc:sldLayoutMkLst>
        </pc:sldLayoutChg>
      </pc:sldMasterChg>
    </pc:docChg>
  </pc:docChgLst>
  <pc:docChgLst>
    <pc:chgData name="Sidy Thiaw" userId="3f896d6d-6d11-4f26-a8ab-d06947f03d3c" providerId="ADAL" clId="{9A0EAB5B-2E87-4631-BCDC-4A43AC4F49B4}"/>
    <pc:docChg chg="modSld">
      <pc:chgData name="Sidy Thiaw" userId="3f896d6d-6d11-4f26-a8ab-d06947f03d3c" providerId="ADAL" clId="{9A0EAB5B-2E87-4631-BCDC-4A43AC4F49B4}" dt="2025-11-23T16:30:19.383" v="81" actId="20577"/>
      <pc:docMkLst>
        <pc:docMk/>
      </pc:docMkLst>
      <pc:sldChg chg="modSp mod">
        <pc:chgData name="Sidy Thiaw" userId="3f896d6d-6d11-4f26-a8ab-d06947f03d3c" providerId="ADAL" clId="{9A0EAB5B-2E87-4631-BCDC-4A43AC4F49B4}" dt="2025-11-23T16:27:52.290" v="61"/>
        <pc:sldMkLst>
          <pc:docMk/>
          <pc:sldMk cId="0" sldId="283"/>
        </pc:sldMkLst>
        <pc:spChg chg="mod">
          <ac:chgData name="Sidy Thiaw" userId="3f896d6d-6d11-4f26-a8ab-d06947f03d3c" providerId="ADAL" clId="{9A0EAB5B-2E87-4631-BCDC-4A43AC4F49B4}" dt="2025-11-23T16:27:52.290" v="61"/>
          <ac:spMkLst>
            <pc:docMk/>
            <pc:sldMk cId="0" sldId="283"/>
            <ac:spMk id="3" creationId="{00000000-0000-0000-0000-000000000000}"/>
          </ac:spMkLst>
        </pc:spChg>
      </pc:sldChg>
      <pc:sldChg chg="modSp mod">
        <pc:chgData name="Sidy Thiaw" userId="3f896d6d-6d11-4f26-a8ab-d06947f03d3c" providerId="ADAL" clId="{9A0EAB5B-2E87-4631-BCDC-4A43AC4F49B4}" dt="2025-11-23T16:30:19.383" v="81" actId="20577"/>
        <pc:sldMkLst>
          <pc:docMk/>
          <pc:sldMk cId="0" sldId="288"/>
        </pc:sldMkLst>
        <pc:spChg chg="mod">
          <ac:chgData name="Sidy Thiaw" userId="3f896d6d-6d11-4f26-a8ab-d06947f03d3c" providerId="ADAL" clId="{9A0EAB5B-2E87-4631-BCDC-4A43AC4F49B4}" dt="2025-11-23T16:30:19.383" v="81" actId="20577"/>
          <ac:spMkLst>
            <pc:docMk/>
            <pc:sldMk cId="0" sldId="288"/>
            <ac:spMk id="7" creationId="{00000000-0000-0000-0000-000000000000}"/>
          </ac:spMkLst>
        </pc:spChg>
      </pc:sldChg>
      <pc:sldChg chg="addSp modSp mod">
        <pc:chgData name="Sidy Thiaw" userId="3f896d6d-6d11-4f26-a8ab-d06947f03d3c" providerId="ADAL" clId="{9A0EAB5B-2E87-4631-BCDC-4A43AC4F49B4}" dt="2025-11-23T16:29:57.306" v="70" actId="1076"/>
        <pc:sldMkLst>
          <pc:docMk/>
          <pc:sldMk cId="3157529544" sldId="295"/>
        </pc:sldMkLst>
        <pc:spChg chg="mod">
          <ac:chgData name="Sidy Thiaw" userId="3f896d6d-6d11-4f26-a8ab-d06947f03d3c" providerId="ADAL" clId="{9A0EAB5B-2E87-4631-BCDC-4A43AC4F49B4}" dt="2025-11-23T16:21:57.726" v="43" actId="20577"/>
          <ac:spMkLst>
            <pc:docMk/>
            <pc:sldMk cId="3157529544" sldId="295"/>
            <ac:spMk id="7" creationId="{42DE8375-1D7F-BDEF-E6D6-03048E0D0B5B}"/>
          </ac:spMkLst>
        </pc:spChg>
        <pc:picChg chg="add mod">
          <ac:chgData name="Sidy Thiaw" userId="3f896d6d-6d11-4f26-a8ab-d06947f03d3c" providerId="ADAL" clId="{9A0EAB5B-2E87-4631-BCDC-4A43AC4F49B4}" dt="2025-11-23T16:29:57.306" v="70" actId="1076"/>
          <ac:picMkLst>
            <pc:docMk/>
            <pc:sldMk cId="3157529544" sldId="295"/>
            <ac:picMk id="2" creationId="{682CEF9F-8E26-CF14-E2D0-06F111F5CA13}"/>
          </ac:picMkLst>
        </pc:picChg>
        <pc:picChg chg="add mod modCrop">
          <ac:chgData name="Sidy Thiaw" userId="3f896d6d-6d11-4f26-a8ab-d06947f03d3c" providerId="ADAL" clId="{9A0EAB5B-2E87-4631-BCDC-4A43AC4F49B4}" dt="2025-11-23T16:29:51.332" v="68" actId="1076"/>
          <ac:picMkLst>
            <pc:docMk/>
            <pc:sldMk cId="3157529544" sldId="295"/>
            <ac:picMk id="3" creationId="{6795AE5B-301F-0865-F496-85113A30389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871CB-7D37-4FAB-B9ED-4377A4D8FB20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DA370-3937-44ED-9988-7642B6F3E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EEF79-99CC-4F81-B4D6-D8238D76DBFC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C5344-2AF1-4DB7-89C3-3B38D8B6B99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1pPr>
    <a:lvl2pPr marL="509270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2pPr>
    <a:lvl3pPr marL="1018540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3pPr>
    <a:lvl4pPr marL="1528445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4pPr>
    <a:lvl5pPr marL="2037715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5pPr>
    <a:lvl6pPr marL="2546985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6pPr>
    <a:lvl7pPr marL="3056255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7pPr>
    <a:lvl8pPr marL="3566160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8pPr>
    <a:lvl9pPr marL="4075430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1703" y="1543006"/>
            <a:ext cx="6163056" cy="581558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6726238" y="1543006"/>
            <a:ext cx="3244850" cy="5815583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377190" indent="0">
              <a:buNone/>
              <a:defRPr/>
            </a:lvl2pPr>
            <a:lvl3pPr marL="754380" indent="0">
              <a:buNone/>
              <a:defRPr/>
            </a:lvl3pPr>
            <a:lvl4pPr marL="1131570" indent="0">
              <a:buNone/>
              <a:defRPr/>
            </a:lvl4pPr>
            <a:lvl5pPr marL="1508760" indent="0">
              <a:buNone/>
              <a:defRPr/>
            </a:lvl5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1703" y="154727"/>
            <a:ext cx="9154994" cy="1502305"/>
          </a:xfrm>
        </p:spPr>
        <p:txBody>
          <a:bodyPr>
            <a:normAutofit/>
          </a:bodyPr>
          <a:lstStyle>
            <a:lvl1pPr algn="ctr">
              <a:defRPr sz="4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BECA-3212-4A5B-B9AF-C03EDE72AD91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BE8F-0DAB-48BB-B5ED-43D873A94F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150876" y="116586"/>
            <a:ext cx="9756648" cy="75392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" y="116587"/>
            <a:ext cx="9756648" cy="768604"/>
          </a:xfrm>
        </p:spPr>
        <p:txBody>
          <a:bodyPr anchor="t">
            <a:normAutofit/>
          </a:bodyPr>
          <a:lstStyle>
            <a:lvl1pPr algn="ctr">
              <a:defRPr sz="19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BECA-3212-4A5B-B9AF-C03EDE72AD91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BE8F-0DAB-48BB-B5ED-43D873A94F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EBECA-3212-4A5B-B9AF-C03EDE72AD91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7BE8F-0DAB-48BB-B5ED-43D873A94FC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Cover Page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136051" y="5114897"/>
            <a:ext cx="9752866" cy="9345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r>
              <a:rPr lang="en-US" b="1">
                <a:ln w="41275">
                  <a:noFill/>
                </a:ln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</a:p>
          <a:p>
            <a:pPr>
              <a:lnSpc>
                <a:spcPct val="75000"/>
              </a:lnSpc>
            </a:pPr>
            <a:r>
              <a:rPr lang="en-US" b="1">
                <a:ln w="41275">
                  <a:noFill/>
                </a:ln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ROBO-UN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2000">
              <a:solidFill>
                <a:schemeClr val="bg1"/>
              </a:solidFill>
              <a:ea typeface="Source Sans Pro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0" y="153837"/>
            <a:ext cx="2267912" cy="76775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795" y="137544"/>
            <a:ext cx="2662458" cy="7677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942" y="1108662"/>
            <a:ext cx="3230768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  <a:ea typeface="Source Sans Pro"/>
              </a:rPr>
              <a:t>Monday, 24 Nov 2025</a:t>
            </a:r>
          </a:p>
        </p:txBody>
      </p:sp>
      <p:sp>
        <p:nvSpPr>
          <p:cNvPr id="5" name="Rectangle 4"/>
          <p:cNvSpPr/>
          <p:nvPr/>
        </p:nvSpPr>
        <p:spPr>
          <a:xfrm>
            <a:off x="11279" y="2677126"/>
            <a:ext cx="10063379" cy="1633543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PROJ703/ PROJ903 International Challenge Project “</a:t>
            </a:r>
            <a:r>
              <a:rPr lang="en-US" sz="4000" err="1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Eurobot</a:t>
            </a:r>
            <a:r>
              <a:rPr lang="en-US" sz="4000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”</a:t>
            </a:r>
          </a:p>
          <a:p>
            <a:pPr algn="ctr"/>
            <a:endParaRPr lang="en-US" sz="2000">
              <a:ea typeface="Source Sans Pro"/>
            </a:endParaRPr>
          </a:p>
        </p:txBody>
      </p:sp>
      <p:pic>
        <p:nvPicPr>
          <p:cNvPr id="7" name="Picture 6" descr="A blue and white logo&#10;&#10;AI-generated content may be incorrect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906" y="834216"/>
            <a:ext cx="1875341" cy="16556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 panose="02020603050405020304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02</a:t>
            </a:r>
            <a:endParaRPr lang="en-US" sz="2000">
              <a:latin typeface="Times New Roman" panose="02020603050405020304"/>
              <a:ea typeface="Source Sans Pro"/>
              <a:cs typeface="Times New Roman" panose="020206030504050203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SUMMARY</a:t>
            </a:r>
          </a:p>
        </p:txBody>
      </p:sp>
      <p:sp>
        <p:nvSpPr>
          <p:cNvPr id="2" name="Rectangle 1"/>
          <p:cNvSpPr/>
          <p:nvPr/>
        </p:nvSpPr>
        <p:spPr>
          <a:xfrm>
            <a:off x="929220" y="1380010"/>
            <a:ext cx="8193042" cy="527028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>
                <a:latin typeface="Times New Roman" panose="02020603050405020304"/>
                <a:ea typeface="Source Sans Pro"/>
                <a:cs typeface="Times New Roman" panose="02020603050405020304"/>
              </a:rPr>
              <a:t>Progress Report -03</a:t>
            </a:r>
          </a:p>
          <a:p>
            <a:pPr algn="ctr"/>
            <a:r>
              <a:rPr lang="en-US" sz="4000" b="1">
                <a:latin typeface="Times New Roman" panose="02020603050405020304"/>
                <a:ea typeface="Source Sans Pro"/>
                <a:cs typeface="Times New Roman" panose="02020603050405020304"/>
              </a:rPr>
              <a:t>Simulation –04-05</a:t>
            </a:r>
          </a:p>
          <a:p>
            <a:pPr algn="ctr"/>
            <a:r>
              <a:rPr lang="en-US" sz="4000" b="1">
                <a:latin typeface="Times New Roman" panose="02020603050405020304"/>
                <a:ea typeface="Source Sans Pro"/>
                <a:cs typeface="Times New Roman" panose="02020603050405020304"/>
              </a:rPr>
              <a:t>Programming -06</a:t>
            </a:r>
          </a:p>
          <a:p>
            <a:pPr algn="ctr"/>
            <a:r>
              <a:rPr lang="en-US" sz="4000" b="1">
                <a:latin typeface="Times New Roman" panose="02020603050405020304"/>
                <a:ea typeface="Source Sans Pro"/>
                <a:cs typeface="Times New Roman" panose="02020603050405020304"/>
              </a:rPr>
              <a:t>Design -07</a:t>
            </a:r>
          </a:p>
          <a:p>
            <a:pPr algn="ctr"/>
            <a:r>
              <a:rPr lang="en-US" sz="4000" b="1">
                <a:latin typeface="Times New Roman" panose="02020603050405020304"/>
                <a:ea typeface="Source Sans Pro"/>
                <a:cs typeface="Times New Roman" panose="02020603050405020304"/>
              </a:rPr>
              <a:t>Conclusion -08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 panose="02020603050405020304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02</a:t>
            </a:r>
            <a:endParaRPr lang="en-US" sz="2000">
              <a:latin typeface="Times New Roman" panose="02020603050405020304"/>
              <a:ea typeface="Source Sans Pro"/>
              <a:cs typeface="Times New Roman" panose="020206030504050203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81" y="-4267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PROGRESS REPORT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663334" y="1640888"/>
            <a:ext cx="8750838" cy="304698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27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54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44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71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698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625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616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543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>
                <a:latin typeface="Times New Roman" panose="02020603050405020304"/>
                <a:ea typeface="Source Sans Pro"/>
                <a:cs typeface="Times New Roman" panose="02020603050405020304"/>
              </a:rPr>
              <a:t>What we have done:</a:t>
            </a:r>
            <a:endParaRPr lang="en-US" sz="3200">
              <a:ea typeface="Source Sans Pro"/>
            </a:endParaRPr>
          </a:p>
          <a:p>
            <a:pPr marL="852170" lvl="1" indent="-342900">
              <a:buFont typeface="Arial" panose="020B0604020202020204"/>
              <a:buChar char="•"/>
            </a:pPr>
            <a:r>
              <a:rPr lang="en-US" sz="3200" b="1">
                <a:latin typeface="Times New Roman" panose="02020603050405020304"/>
                <a:ea typeface="Source Sans Pro"/>
                <a:cs typeface="Times New Roman" panose="02020603050405020304"/>
              </a:rPr>
              <a:t>Simulation:</a:t>
            </a:r>
            <a:r>
              <a:rPr lang="en-US" sz="3200">
                <a:latin typeface="Times New Roman" panose="02020603050405020304"/>
                <a:ea typeface="Source Sans Pro"/>
                <a:cs typeface="Times New Roman" panose="02020603050405020304"/>
              </a:rPr>
              <a:t> Slam integration, Performance Optimization</a:t>
            </a:r>
          </a:p>
          <a:p>
            <a:pPr marL="852170" lvl="1" indent="-342900">
              <a:buFont typeface="Arial" panose="020B0604020202020204"/>
              <a:buChar char="•"/>
            </a:pPr>
            <a:r>
              <a:rPr lang="en-US" sz="3200" b="1">
                <a:latin typeface="Times New Roman" panose="02020603050405020304"/>
                <a:ea typeface="Source Sans Pro"/>
                <a:cs typeface="Times New Roman" panose="02020603050405020304"/>
              </a:rPr>
              <a:t>Design: </a:t>
            </a:r>
            <a:r>
              <a:rPr lang="en-US" sz="3200">
                <a:latin typeface="Times New Roman" panose="02020603050405020304"/>
                <a:ea typeface="Source Sans Pro"/>
                <a:cs typeface="Times New Roman" panose="02020603050405020304"/>
              </a:rPr>
              <a:t>Modify the Dribbler design and update the robot case</a:t>
            </a:r>
          </a:p>
          <a:p>
            <a:pPr marL="852170" lvl="1" indent="-342900">
              <a:buFont typeface="Arial" panose="020B0604020202020204"/>
              <a:buChar char="•"/>
            </a:pPr>
            <a:r>
              <a:rPr lang="en-US" sz="3200" b="1">
                <a:latin typeface="Times New Roman" panose="02020603050405020304"/>
                <a:ea typeface="Source Sans Pro"/>
                <a:cs typeface="Times New Roman" panose="02020603050405020304"/>
              </a:rPr>
              <a:t>Programming: </a:t>
            </a:r>
            <a:r>
              <a:rPr lang="en-US" sz="3200">
                <a:latin typeface="Times New Roman"/>
                <a:ea typeface="Source Sans Pro"/>
                <a:cs typeface="Times New Roman" panose="02020603050405020304"/>
              </a:rPr>
              <a:t>Aruco code detection update</a:t>
            </a:r>
            <a:endParaRPr lang="en-US" sz="3200" b="1">
              <a:latin typeface="Times New Roman"/>
              <a:ea typeface="Source Sans Pro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E2C8E-7A22-CEA1-DB3E-7B45C928E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795AE5B-301F-0865-F496-85113A3038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888" r="22009"/>
          <a:stretch>
            <a:fillRect/>
          </a:stretch>
        </p:blipFill>
        <p:spPr>
          <a:xfrm>
            <a:off x="269471" y="2312284"/>
            <a:ext cx="4426220" cy="40074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9CF63F-F22D-6782-D002-EA05C6B1967F}"/>
              </a:ext>
            </a:extLst>
          </p:cNvPr>
          <p:cNvSpPr/>
          <p:nvPr/>
        </p:nvSpPr>
        <p:spPr>
          <a:xfrm>
            <a:off x="0" y="7372949"/>
            <a:ext cx="10064040" cy="396648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 panose="02020603050405020304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03</a:t>
            </a:r>
            <a:endParaRPr lang="en-US" sz="2000">
              <a:latin typeface="Times New Roman" panose="02020603050405020304"/>
              <a:ea typeface="Source Sans Pro"/>
              <a:cs typeface="Times New Roman" panose="020206030504050203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DE8375-1D7F-BDEF-E6D6-03048E0D0B5B}"/>
              </a:ext>
            </a:extLst>
          </p:cNvPr>
          <p:cNvSpPr/>
          <p:nvPr/>
        </p:nvSpPr>
        <p:spPr>
          <a:xfrm>
            <a:off x="5681" y="-4267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ea typeface="+mn-lt"/>
                <a:cs typeface="+mn-lt"/>
              </a:rPr>
              <a:t>SIMULATION: Slam integration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82CEF9F-8E26-CF14-E2D0-06F111F5C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892" y="1004702"/>
            <a:ext cx="7525042" cy="5971599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8895A3B6-78F0-8E9F-58B7-982CF243B13F}"/>
              </a:ext>
            </a:extLst>
          </p:cNvPr>
          <p:cNvSpPr txBox="1"/>
          <p:nvPr/>
        </p:nvSpPr>
        <p:spPr>
          <a:xfrm>
            <a:off x="2482581" y="6788174"/>
            <a:ext cx="8750838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27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54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44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71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698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625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616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543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b="1">
                <a:latin typeface="Times New Roman" panose="02020603050405020304"/>
                <a:ea typeface="Source Sans Pro"/>
                <a:cs typeface="Times New Roman" panose="02020603050405020304"/>
              </a:rPr>
              <a:t>Slam screen output</a:t>
            </a:r>
          </a:p>
        </p:txBody>
      </p:sp>
    </p:spTree>
    <p:extLst>
      <p:ext uri="{BB962C8B-B14F-4D97-AF65-F5344CB8AC3E}">
        <p14:creationId xmlns:p14="http://schemas.microsoft.com/office/powerpoint/2010/main" val="315752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59B35-73FE-28BE-C7FC-511E795E3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C262793-ECF0-A503-750B-2211DB83B68B}"/>
              </a:ext>
            </a:extLst>
          </p:cNvPr>
          <p:cNvSpPr/>
          <p:nvPr/>
        </p:nvSpPr>
        <p:spPr>
          <a:xfrm>
            <a:off x="0" y="7372949"/>
            <a:ext cx="10064040" cy="396648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 panose="02020603050405020304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04</a:t>
            </a:r>
            <a:endParaRPr lang="en-US" sz="2000">
              <a:latin typeface="Times New Roman" panose="02020603050405020304"/>
              <a:ea typeface="Source Sans Pro"/>
              <a:cs typeface="Times New Roman" panose="020206030504050203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96DA37-49F7-A6A6-F1F5-A7D16143C233}"/>
              </a:ext>
            </a:extLst>
          </p:cNvPr>
          <p:cNvSpPr/>
          <p:nvPr/>
        </p:nvSpPr>
        <p:spPr>
          <a:xfrm>
            <a:off x="5681" y="-4267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SIMULATION: Aruco detection</a:t>
            </a:r>
          </a:p>
        </p:txBody>
      </p:sp>
      <p:pic>
        <p:nvPicPr>
          <p:cNvPr id="3" name="Image 2" descr="Une image contenant capture d’écran, Logiciel de graphisme&#10;&#10;Le contenu généré par l’IA peut être incorrect.">
            <a:extLst>
              <a:ext uri="{FF2B5EF4-FFF2-40B4-BE49-F238E27FC236}">
                <a16:creationId xmlns:a16="http://schemas.microsoft.com/office/drawing/2014/main" id="{09830AF4-8D42-9ACB-7A77-18DEC2B4E7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71" t="33067" r="3104"/>
          <a:stretch>
            <a:fillRect/>
          </a:stretch>
        </p:blipFill>
        <p:spPr>
          <a:xfrm>
            <a:off x="295507" y="1605152"/>
            <a:ext cx="9467386" cy="45620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35769F-0042-4B54-17AE-623A89B4A5B9}"/>
              </a:ext>
            </a:extLst>
          </p:cNvPr>
          <p:cNvSpPr txBox="1"/>
          <p:nvPr/>
        </p:nvSpPr>
        <p:spPr>
          <a:xfrm>
            <a:off x="653781" y="6308432"/>
            <a:ext cx="8750838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27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54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44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71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698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625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616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543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en-US" sz="2400" b="1">
                <a:latin typeface="Times New Roman" panose="02020603050405020304"/>
                <a:ea typeface="Source Sans Pro"/>
                <a:cs typeface="Times New Roman" panose="02020603050405020304"/>
              </a:rPr>
              <a:t>Improved detection algorithm</a:t>
            </a:r>
          </a:p>
        </p:txBody>
      </p:sp>
    </p:spTree>
    <p:extLst>
      <p:ext uri="{BB962C8B-B14F-4D97-AF65-F5344CB8AC3E}">
        <p14:creationId xmlns:p14="http://schemas.microsoft.com/office/powerpoint/2010/main" val="1102275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 panose="02020603050405020304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05</a:t>
            </a:r>
            <a:endParaRPr lang="en-US" sz="2000">
              <a:latin typeface="Times New Roman" panose="02020603050405020304"/>
              <a:ea typeface="Source Sans Pro"/>
              <a:cs typeface="Times New Roman" panose="020206030504050203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81" y="-4267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CAD Modelling</a:t>
            </a:r>
          </a:p>
        </p:txBody>
      </p:sp>
      <p:sp>
        <p:nvSpPr>
          <p:cNvPr id="2" name="ZoneTexte 2">
            <a:extLst>
              <a:ext uri="{FF2B5EF4-FFF2-40B4-BE49-F238E27FC236}">
                <a16:creationId xmlns:a16="http://schemas.microsoft.com/office/drawing/2014/main" id="{6EA8AFA9-F742-BD1C-CF1F-210C3AA85B90}"/>
              </a:ext>
            </a:extLst>
          </p:cNvPr>
          <p:cNvSpPr txBox="1"/>
          <p:nvPr/>
        </p:nvSpPr>
        <p:spPr>
          <a:xfrm>
            <a:off x="0" y="1697702"/>
            <a:ext cx="5452533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b="1">
                <a:latin typeface="Times New Roman"/>
                <a:ea typeface="Source Sans Pro"/>
                <a:cs typeface="Times New Roman" panose="02020603050405020304"/>
              </a:rPr>
              <a:t>Modification: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Times New Roman"/>
                <a:ea typeface="Source Sans Pro"/>
                <a:cs typeface="Times New Roman" panose="02020603050405020304"/>
              </a:rPr>
              <a:t>Maximum opening is 16cm and minimum is 5.6cm.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Times New Roman"/>
                <a:ea typeface="Source Sans Pro"/>
                <a:cs typeface="Times New Roman" panose="02020603050405020304"/>
              </a:rPr>
              <a:t>Rack is extended out of robot casing for 3 cm.</a:t>
            </a:r>
          </a:p>
          <a:p>
            <a:endParaRPr lang="en-US" sz="3200">
              <a:latin typeface="Times New Roman"/>
              <a:ea typeface="Source Sans Pro"/>
              <a:cs typeface="Times New Roman" panose="02020603050405020304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08E3FD70-81ED-BA4C-FDFF-594541C189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07057186"/>
                  </p:ext>
                </p:extLst>
              </p:nvPr>
            </p:nvGraphicFramePr>
            <p:xfrm>
              <a:off x="5286482" y="431140"/>
              <a:ext cx="4977193" cy="501526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77193" cy="5015260"/>
                    </a:xfrm>
                    <a:prstGeom prst="rect">
                      <a:avLst/>
                    </a:prstGeom>
                  </am3d:spPr>
                  <am3d:camera>
                    <am3d:pos x="0" y="0" z="589038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88298" d="1000000"/>
                    <am3d:preTrans dx="2301630" dy="183179117" dz="-290044"/>
                    <am3d:scale>
                      <am3d:sx n="1000000" d="1000000"/>
                      <am3d:sy n="1000000" d="1000000"/>
                      <am3d:sz n="1000000" d="1000000"/>
                    </am3d:scale>
                    <am3d:rot ax="9124990" ay="-1799940" az="-98695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8424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08E3FD70-81ED-BA4C-FDFF-594541C189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6482" y="431140"/>
                <a:ext cx="4977193" cy="50152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D946C59-98C8-0F15-89E1-914188B55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6BA8B09-04DC-13C0-1DB6-DCC84E060DC9}"/>
              </a:ext>
            </a:extLst>
          </p:cNvPr>
          <p:cNvSpPr/>
          <p:nvPr/>
        </p:nvSpPr>
        <p:spPr>
          <a:xfrm>
            <a:off x="5681" y="-4267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CAD Modelling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72F6A7B-F8D4-0CD1-A77B-238EF81F8EAC}"/>
              </a:ext>
            </a:extLst>
          </p:cNvPr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 panose="02020603050405020304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06</a:t>
            </a:r>
            <a:endParaRPr lang="en-US" sz="2000">
              <a:latin typeface="Times New Roman" panose="02020603050405020304"/>
              <a:ea typeface="Source Sans Pro"/>
              <a:cs typeface="Times New Roman" panose="02020603050405020304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7F6CFAC-4227-5531-FA01-BC2A635FAB69}"/>
              </a:ext>
            </a:extLst>
          </p:cNvPr>
          <p:cNvSpPr txBox="1"/>
          <p:nvPr/>
        </p:nvSpPr>
        <p:spPr>
          <a:xfrm>
            <a:off x="527355" y="5540380"/>
            <a:ext cx="397788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000"/>
              <a:t>200mm × 200mm</a:t>
            </a:r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46B7AD-941F-C848-A722-7DC5D7AE19A9}"/>
              </a:ext>
            </a:extLst>
          </p:cNvPr>
          <p:cNvSpPr txBox="1"/>
          <p:nvPr/>
        </p:nvSpPr>
        <p:spPr>
          <a:xfrm>
            <a:off x="5690529" y="2164175"/>
            <a:ext cx="436787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>
                <a:latin typeface="Times New Roman"/>
                <a:ea typeface="+mn-lt"/>
                <a:cs typeface="Times New Roman"/>
              </a:rPr>
              <a:t>Modification:</a:t>
            </a:r>
            <a:br>
              <a:rPr lang="en-US" altLang="zh-CN" sz="3200" b="1">
                <a:latin typeface="Times New Roman"/>
                <a:ea typeface="+mn-lt"/>
                <a:cs typeface="Times New Roman"/>
              </a:rPr>
            </a:br>
            <a:r>
              <a:rPr lang="en-US" altLang="zh-CN" sz="2000">
                <a:ea typeface="+mn-lt"/>
                <a:cs typeface="+mn-lt"/>
              </a:rPr>
              <a:t>More precise dimensions </a:t>
            </a:r>
            <a:r>
              <a:rPr lang="en-US" sz="2000">
                <a:ea typeface="+mn-lt"/>
                <a:cs typeface="+mn-lt"/>
              </a:rPr>
              <a:t>according to the requirements. </a:t>
            </a:r>
            <a:endParaRPr lang="zh-CN" altLang="en-US" sz="2000">
              <a:latin typeface="Times New Roman"/>
              <a:cs typeface="Times New Roman"/>
            </a:endParaRPr>
          </a:p>
          <a:p>
            <a:endParaRPr lang="en-US" sz="2000">
              <a:latin typeface="Source Sans Pro"/>
              <a:ea typeface="+mn-lt"/>
              <a:cs typeface="Times New Roman"/>
            </a:endParaRPr>
          </a:p>
          <a:p>
            <a:endParaRPr lang="en-US" altLang="zh-CN" sz="2000">
              <a:latin typeface="Source Sans Pro"/>
              <a:ea typeface="+mn-lt"/>
              <a:cs typeface="Times New Roman"/>
            </a:endParaRPr>
          </a:p>
          <a:p>
            <a:endParaRPr lang="en-US" altLang="zh-CN" sz="3200" b="1">
              <a:latin typeface="Times New Roman"/>
              <a:ea typeface="+mn-lt"/>
              <a:cs typeface="Times New Roman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B8BC0DFA-17C3-5756-92D2-EE6281944E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3904824"/>
                  </p:ext>
                </p:extLst>
              </p:nvPr>
            </p:nvGraphicFramePr>
            <p:xfrm>
              <a:off x="0" y="1758920"/>
              <a:ext cx="5366684" cy="34659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366684" cy="3465918"/>
                    </a:xfrm>
                    <a:prstGeom prst="rect">
                      <a:avLst/>
                    </a:prstGeom>
                  </am3d:spPr>
                  <am3d:camera>
                    <am3d:pos x="0" y="0" z="679993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75410" d="1000000"/>
                    <am3d:preTrans dx="-4260669" dy="1449445" dz="-193240825"/>
                    <am3d:scale>
                      <am3d:sx n="1000000" d="1000000"/>
                      <am3d:sy n="1000000" d="1000000"/>
                      <am3d:sz n="1000000" d="1000000"/>
                    </am3d:scale>
                    <am3d:rot ax="1653377" ay="2911153" az="128113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6368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B8BC0DFA-17C3-5756-92D2-EE6281944E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758920"/>
                <a:ext cx="5366684" cy="34659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9562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 panose="02020603050405020304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07</a:t>
            </a:r>
            <a:endParaRPr lang="en-US" sz="2000">
              <a:latin typeface="Times New Roman" panose="02020603050405020304"/>
              <a:ea typeface="Source Sans Pro"/>
              <a:cs typeface="Times New Roman" panose="020206030504050203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81" y="-4267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CONCLUSION</a:t>
            </a:r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EE34DD7-9329-313A-2BE2-551851763D05}"/>
              </a:ext>
            </a:extLst>
          </p:cNvPr>
          <p:cNvSpPr txBox="1"/>
          <p:nvPr/>
        </p:nvSpPr>
        <p:spPr>
          <a:xfrm>
            <a:off x="994066" y="2137969"/>
            <a:ext cx="8088093" cy="2554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b="1">
                <a:latin typeface="Times New Roman"/>
                <a:ea typeface="Source Sans Pro"/>
                <a:cs typeface="Times New Roman" panose="02020603050405020304"/>
              </a:rPr>
              <a:t>What we have to do for next session:</a:t>
            </a:r>
            <a:endParaRPr lang="en-US" sz="3200">
              <a:ea typeface="Source Sans Pro"/>
            </a:endParaRPr>
          </a:p>
          <a:p>
            <a:pPr marL="852170" lvl="1" indent="-342900">
              <a:buFont typeface="Arial" panose="020B0604020202020204"/>
              <a:buChar char="•"/>
            </a:pPr>
            <a:r>
              <a:rPr lang="en-US" sz="3200" b="1">
                <a:latin typeface="Times New Roman"/>
                <a:ea typeface="Source Sans Pro"/>
                <a:cs typeface="Times New Roman" panose="02020603050405020304"/>
              </a:rPr>
              <a:t>Simulation: </a:t>
            </a:r>
            <a:r>
              <a:rPr lang="en-US" sz="3200">
                <a:latin typeface="Times New Roman"/>
                <a:ea typeface="Source Sans Pro"/>
                <a:cs typeface="Times New Roman" panose="02020603050405020304"/>
              </a:rPr>
              <a:t>Localization node finalization</a:t>
            </a:r>
          </a:p>
          <a:p>
            <a:pPr marL="852170" lvl="1" indent="-342900">
              <a:buFont typeface="Arial" panose="020B0604020202020204"/>
              <a:buChar char="•"/>
            </a:pPr>
            <a:r>
              <a:rPr lang="en-US" sz="3200" b="1">
                <a:latin typeface="Times New Roman"/>
                <a:ea typeface="Source Sans Pro"/>
                <a:cs typeface="Times New Roman" panose="02020603050405020304"/>
              </a:rPr>
              <a:t>Design: </a:t>
            </a:r>
            <a:r>
              <a:rPr lang="en-US" sz="3200">
                <a:latin typeface="Times New Roman"/>
                <a:ea typeface="Source Sans Pro"/>
                <a:cs typeface="Times New Roman" panose="02020603050405020304"/>
              </a:rPr>
              <a:t>Robot Body(case), Assembly.</a:t>
            </a:r>
          </a:p>
          <a:p>
            <a:pPr marL="852170" lvl="1" indent="-342900">
              <a:buFont typeface="Arial" panose="020B0604020202020204"/>
              <a:buChar char="•"/>
            </a:pPr>
            <a:r>
              <a:rPr lang="en-US" sz="3200" b="1">
                <a:latin typeface="Times New Roman"/>
                <a:ea typeface="Source Sans Pro"/>
                <a:cs typeface="Times New Roman" panose="02020603050405020304"/>
              </a:rPr>
              <a:t>Programming: </a:t>
            </a:r>
            <a:r>
              <a:rPr lang="en-US" sz="3200">
                <a:latin typeface="Times New Roman"/>
                <a:ea typeface="Source Sans Pro"/>
                <a:cs typeface="Times New Roman" panose="02020603050405020304"/>
              </a:rPr>
              <a:t>Aruco code detection integration</a:t>
            </a:r>
            <a:endParaRPr lang="en-US" sz="3200">
              <a:ea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M45264798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00FF66"/>
      </a:accent1>
      <a:accent2>
        <a:srgbClr val="300BE5"/>
      </a:accent2>
      <a:accent3>
        <a:srgbClr val="DFFE00"/>
      </a:accent3>
      <a:accent4>
        <a:srgbClr val="FD124A"/>
      </a:accent4>
      <a:accent5>
        <a:srgbClr val="FF19FD"/>
      </a:accent5>
      <a:accent6>
        <a:srgbClr val="19D5FE"/>
      </a:accent6>
      <a:hlink>
        <a:srgbClr val="5F5F5F"/>
      </a:hlink>
      <a:folHlink>
        <a:srgbClr val="919191"/>
      </a:folHlink>
    </a:clrScheme>
    <a:fontScheme name="Custom 86">
      <a:majorFont>
        <a:latin typeface="Berlin Sans FB Demi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362ed64-5462-414c-9803-0603109fd2d2">
      <Terms xmlns="http://schemas.microsoft.com/office/infopath/2007/PartnerControls"/>
    </lcf76f155ced4ddcb4097134ff3c332f>
    <TaxCatchAll xmlns="d130cb11-9037-4762-b78b-51c9d498595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459D34CEFF0D499359F2F887F5B222" ma:contentTypeVersion="11" ma:contentTypeDescription="Create a new document." ma:contentTypeScope="" ma:versionID="40778e6f16515dcddb5a6377111af1eb">
  <xsd:schema xmlns:xsd="http://www.w3.org/2001/XMLSchema" xmlns:xs="http://www.w3.org/2001/XMLSchema" xmlns:p="http://schemas.microsoft.com/office/2006/metadata/properties" xmlns:ns2="6362ed64-5462-414c-9803-0603109fd2d2" xmlns:ns3="d130cb11-9037-4762-b78b-51c9d498595d" targetNamespace="http://schemas.microsoft.com/office/2006/metadata/properties" ma:root="true" ma:fieldsID="16b244841682c0ae0eb7076502c62a59" ns2:_="" ns3:_="">
    <xsd:import namespace="6362ed64-5462-414c-9803-0603109fd2d2"/>
    <xsd:import namespace="d130cb11-9037-4762-b78b-51c9d49859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2ed64-5462-414c-9803-0603109fd2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8c3168-a240-49a5-981b-89ab6abaef8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30cb11-9037-4762-b78b-51c9d498595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d8b8587-c05e-4dfb-9297-115e0a821a3f}" ma:internalName="TaxCatchAll" ma:showField="CatchAllData" ma:web="d130cb11-9037-4762-b78b-51c9d49859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AFD841-9385-4F7E-A5A9-AECA7F588967}">
  <ds:schemaRefs>
    <ds:schemaRef ds:uri="6362ed64-5462-414c-9803-0603109fd2d2"/>
    <ds:schemaRef ds:uri="d130cb11-9037-4762-b78b-51c9d49859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E12C974-09CE-4ABA-B9C7-F2A2464C4006}">
  <ds:schemaRefs>
    <ds:schemaRef ds:uri="6362ed64-5462-414c-9803-0603109fd2d2"/>
    <ds:schemaRef ds:uri="d130cb11-9037-4762-b78b-51c9d49859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1D676D5-91E3-4621-859D-BFBE42CCCD3E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Robots coloring book</Template>
  <Application>Microsoft Office PowerPoint</Application>
  <PresentationFormat>Custom</PresentationFormat>
  <Slides>8</Slides>
  <Notes>0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Cover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Page</dc:title>
  <dc:creator>Samsaam Ali Baig</dc:creator>
  <cp:revision>1</cp:revision>
  <dcterms:created xsi:type="dcterms:W3CDTF">2025-02-25T07:51:00Z</dcterms:created>
  <dcterms:modified xsi:type="dcterms:W3CDTF">2025-11-24T13:15:15Z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0x010100AB459D34CEFF0D499359F2F887F5B222</vt:lpwstr>
  </property>
  <property fmtid="{D5CDD505-2E9C-101B-9397-08002B2CF9AE}" pid="3" name="MediaServiceImageTags">
    <vt:lpwstr/>
  </property>
  <property fmtid="{D5CDD505-2E9C-101B-9397-08002B2CF9AE}" pid="4" name="ICV">
    <vt:lpwstr>FC31AE320F884F22B1BFD7BFECDFFF77_13</vt:lpwstr>
  </property>
  <property fmtid="{D5CDD505-2E9C-101B-9397-08002B2CF9AE}" pid="5" name="KSOProductBuildVer">
    <vt:lpwstr>1033-12.2.0.23131</vt:lpwstr>
  </property>
</Properties>
</file>